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4.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5.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6.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7.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8.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859" r:id="rId2"/>
    <p:sldMasterId id="2147483744" r:id="rId3"/>
    <p:sldMasterId id="2147483780" r:id="rId4"/>
    <p:sldMasterId id="2147483838" r:id="rId5"/>
    <p:sldMasterId id="2147483713" r:id="rId6"/>
    <p:sldMasterId id="2147483674" r:id="rId7"/>
    <p:sldMasterId id="2147483897" r:id="rId8"/>
    <p:sldMasterId id="2147483960" r:id="rId9"/>
  </p:sldMasterIdLst>
  <p:notesMasterIdLst>
    <p:notesMasterId r:id="rId43"/>
  </p:notesMasterIdLst>
  <p:handoutMasterIdLst>
    <p:handoutMasterId r:id="rId44"/>
  </p:handoutMasterIdLst>
  <p:sldIdLst>
    <p:sldId id="275" r:id="rId10"/>
    <p:sldId id="491" r:id="rId11"/>
    <p:sldId id="492" r:id="rId12"/>
    <p:sldId id="493" r:id="rId13"/>
    <p:sldId id="494" r:id="rId14"/>
    <p:sldId id="495" r:id="rId15"/>
    <p:sldId id="511" r:id="rId16"/>
    <p:sldId id="496" r:id="rId17"/>
    <p:sldId id="501" r:id="rId18"/>
    <p:sldId id="512" r:id="rId19"/>
    <p:sldId id="513" r:id="rId20"/>
    <p:sldId id="514" r:id="rId21"/>
    <p:sldId id="515" r:id="rId22"/>
    <p:sldId id="520" r:id="rId23"/>
    <p:sldId id="516" r:id="rId24"/>
    <p:sldId id="517" r:id="rId25"/>
    <p:sldId id="518" r:id="rId26"/>
    <p:sldId id="519" r:id="rId27"/>
    <p:sldId id="502" r:id="rId28"/>
    <p:sldId id="521" r:id="rId29"/>
    <p:sldId id="522" r:id="rId30"/>
    <p:sldId id="503" r:id="rId31"/>
    <p:sldId id="504" r:id="rId32"/>
    <p:sldId id="505" r:id="rId33"/>
    <p:sldId id="506" r:id="rId34"/>
    <p:sldId id="523" r:id="rId35"/>
    <p:sldId id="507" r:id="rId36"/>
    <p:sldId id="394" r:id="rId37"/>
    <p:sldId id="486" r:id="rId38"/>
    <p:sldId id="487" r:id="rId39"/>
    <p:sldId id="488" r:id="rId40"/>
    <p:sldId id="489" r:id="rId41"/>
    <p:sldId id="508" r:id="rId4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Content" id="{15ECB834-3C83-4EFD-9013-FFFFA079DF65}">
          <p14:sldIdLst>
            <p14:sldId id="275"/>
            <p14:sldId id="491"/>
            <p14:sldId id="492"/>
            <p14:sldId id="493"/>
            <p14:sldId id="494"/>
            <p14:sldId id="495"/>
            <p14:sldId id="511"/>
            <p14:sldId id="496"/>
            <p14:sldId id="501"/>
            <p14:sldId id="512"/>
            <p14:sldId id="513"/>
            <p14:sldId id="514"/>
            <p14:sldId id="515"/>
            <p14:sldId id="520"/>
            <p14:sldId id="516"/>
            <p14:sldId id="517"/>
            <p14:sldId id="518"/>
            <p14:sldId id="519"/>
            <p14:sldId id="502"/>
            <p14:sldId id="521"/>
            <p14:sldId id="522"/>
            <p14:sldId id="503"/>
            <p14:sldId id="504"/>
            <p14:sldId id="505"/>
            <p14:sldId id="506"/>
            <p14:sldId id="523"/>
            <p14:sldId id="507"/>
            <p14:sldId id="394"/>
            <p14:sldId id="486"/>
            <p14:sldId id="487"/>
            <p14:sldId id="488"/>
            <p14:sldId id="489"/>
            <p14:sldId id="508"/>
          </p14:sldIdLst>
        </p14:section>
        <p14:section name="Appendix: Image Descriptions for Unsighted Students" id="{672EAD14-CA73-44A3-A3AD-72C202DD686F}">
          <p14:sldIdLst/>
        </p14:section>
      </p14:sectionLst>
    </p:ext>
    <p:ext uri="{EFAFB233-063F-42B5-8137-9DF3F51BA10A}">
      <p15:sldGuideLst xmlns:p15="http://schemas.microsoft.com/office/powerpoint/2012/main">
        <p15:guide id="1" orient="horz" pos="3408">
          <p15:clr>
            <a:srgbClr val="A4A3A4"/>
          </p15:clr>
        </p15:guide>
        <p15:guide id="2" orient="horz" pos="3600">
          <p15:clr>
            <a:srgbClr val="A4A3A4"/>
          </p15:clr>
        </p15:guide>
        <p15:guide id="3" orient="horz" pos="912" userDrawn="1">
          <p15:clr>
            <a:srgbClr val="A4A3A4"/>
          </p15:clr>
        </p15:guide>
        <p15:guide id="4" orient="horz" pos="3360">
          <p15:clr>
            <a:srgbClr val="A4A3A4"/>
          </p15:clr>
        </p15:guide>
        <p15:guide id="5" pos="5616">
          <p15:clr>
            <a:srgbClr val="A4A3A4"/>
          </p15:clr>
        </p15:guide>
        <p15:guide id="6" pos="43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ECEC"/>
    <a:srgbClr val="D7D7D8"/>
    <a:srgbClr val="797B7E"/>
    <a:srgbClr val="8E1B55"/>
    <a:srgbClr val="ECE0E2"/>
    <a:srgbClr val="AD0057"/>
    <a:srgbClr val="58595B"/>
    <a:srgbClr val="D40555"/>
    <a:srgbClr val="005C74"/>
    <a:srgbClr val="CACA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84E427A-3D55-4303-BF80-6455036E1DE7}" styleName="Stile con tema 1 - Colore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Stile con tema 1 - Colore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D7B26C5-4107-4FEC-AEDC-1716B250A1EF}" styleName="Stile chi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F2DE63D5-997A-4646-A377-4702673A728D}" styleName="Stile chiaro 2 - Colore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88" autoAdjust="0"/>
    <p:restoredTop sz="86388" autoAdjust="0"/>
  </p:normalViewPr>
  <p:slideViewPr>
    <p:cSldViewPr>
      <p:cViewPr varScale="1">
        <p:scale>
          <a:sx n="76" d="100"/>
          <a:sy n="76" d="100"/>
        </p:scale>
        <p:origin x="1896" y="192"/>
      </p:cViewPr>
      <p:guideLst>
        <p:guide orient="horz" pos="3408"/>
        <p:guide orient="horz" pos="3600"/>
        <p:guide orient="horz" pos="912"/>
        <p:guide orient="horz" pos="3360"/>
        <p:guide pos="5616"/>
        <p:guide pos="4320"/>
      </p:guideLst>
    </p:cSldViewPr>
  </p:slideViewPr>
  <p:outlineViewPr>
    <p:cViewPr>
      <p:scale>
        <a:sx n="33" d="100"/>
        <a:sy n="33" d="100"/>
      </p:scale>
      <p:origin x="0" y="-18888"/>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73" d="100"/>
          <a:sy n="73" d="100"/>
        </p:scale>
        <p:origin x="1992"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9" Type="http://schemas.openxmlformats.org/officeDocument/2006/relationships/slide" Target="slides/slide2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viewProps" Target="viewProps.xml"/><Relationship Id="rId20" Type="http://schemas.openxmlformats.org/officeDocument/2006/relationships/slide" Target="slides/slide11.xml"/><Relationship Id="rId41" Type="http://schemas.openxmlformats.org/officeDocument/2006/relationships/slide" Target="slides/slide3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724CCBF-31CF-4FCA-A5B4-50142834420A}" type="datetimeFigureOut">
              <a:rPr lang="en-US" smtClean="0"/>
              <a:t>10/31/21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6895618-5249-4F12-80E4-2F3A0FD18481}" type="slidenum">
              <a:rPr lang="en-US" smtClean="0"/>
              <a:t>‹N›</a:t>
            </a:fld>
            <a:endParaRPr lang="en-US"/>
          </a:p>
        </p:txBody>
      </p:sp>
    </p:spTree>
    <p:extLst>
      <p:ext uri="{BB962C8B-B14F-4D97-AF65-F5344CB8AC3E}">
        <p14:creationId xmlns:p14="http://schemas.microsoft.com/office/powerpoint/2010/main" val="47211054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gif>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84B720-C9F6-4BFC-BC5C-B1B8D70204DA}" type="datetimeFigureOut">
              <a:rPr lang="en-US" smtClean="0"/>
              <a:t>10/31/21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003D02-7E89-4EBF-B123-9C334E1BFEF7}" type="slidenum">
              <a:rPr lang="en-US" smtClean="0"/>
              <a:t>‹N›</a:t>
            </a:fld>
            <a:endParaRPr lang="en-US"/>
          </a:p>
        </p:txBody>
      </p:sp>
    </p:spTree>
    <p:extLst>
      <p:ext uri="{BB962C8B-B14F-4D97-AF65-F5344CB8AC3E}">
        <p14:creationId xmlns:p14="http://schemas.microsoft.com/office/powerpoint/2010/main" val="618904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1</a:t>
            </a:fld>
            <a:endParaRPr lang="en-US"/>
          </a:p>
        </p:txBody>
      </p:sp>
    </p:spTree>
    <p:extLst>
      <p:ext uri="{BB962C8B-B14F-4D97-AF65-F5344CB8AC3E}">
        <p14:creationId xmlns:p14="http://schemas.microsoft.com/office/powerpoint/2010/main" val="26562336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12</a:t>
            </a:fld>
            <a:endParaRPr lang="en-US"/>
          </a:p>
        </p:txBody>
      </p:sp>
    </p:spTree>
    <p:extLst>
      <p:ext uri="{BB962C8B-B14F-4D97-AF65-F5344CB8AC3E}">
        <p14:creationId xmlns:p14="http://schemas.microsoft.com/office/powerpoint/2010/main" val="3953836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13</a:t>
            </a:fld>
            <a:endParaRPr lang="en-US"/>
          </a:p>
        </p:txBody>
      </p:sp>
    </p:spTree>
    <p:extLst>
      <p:ext uri="{BB962C8B-B14F-4D97-AF65-F5344CB8AC3E}">
        <p14:creationId xmlns:p14="http://schemas.microsoft.com/office/powerpoint/2010/main" val="38107863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16</a:t>
            </a:fld>
            <a:endParaRPr lang="en-US"/>
          </a:p>
        </p:txBody>
      </p:sp>
    </p:spTree>
    <p:extLst>
      <p:ext uri="{BB962C8B-B14F-4D97-AF65-F5344CB8AC3E}">
        <p14:creationId xmlns:p14="http://schemas.microsoft.com/office/powerpoint/2010/main" val="13611159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17</a:t>
            </a:fld>
            <a:endParaRPr lang="en-US"/>
          </a:p>
        </p:txBody>
      </p:sp>
    </p:spTree>
    <p:extLst>
      <p:ext uri="{BB962C8B-B14F-4D97-AF65-F5344CB8AC3E}">
        <p14:creationId xmlns:p14="http://schemas.microsoft.com/office/powerpoint/2010/main" val="37286798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18</a:t>
            </a:fld>
            <a:endParaRPr lang="en-US"/>
          </a:p>
        </p:txBody>
      </p:sp>
    </p:spTree>
    <p:extLst>
      <p:ext uri="{BB962C8B-B14F-4D97-AF65-F5344CB8AC3E}">
        <p14:creationId xmlns:p14="http://schemas.microsoft.com/office/powerpoint/2010/main" val="35677009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19</a:t>
            </a:fld>
            <a:endParaRPr lang="en-US"/>
          </a:p>
        </p:txBody>
      </p:sp>
    </p:spTree>
    <p:extLst>
      <p:ext uri="{BB962C8B-B14F-4D97-AF65-F5344CB8AC3E}">
        <p14:creationId xmlns:p14="http://schemas.microsoft.com/office/powerpoint/2010/main" val="14825888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20</a:t>
            </a:fld>
            <a:endParaRPr lang="en-US"/>
          </a:p>
        </p:txBody>
      </p:sp>
    </p:spTree>
    <p:extLst>
      <p:ext uri="{BB962C8B-B14F-4D97-AF65-F5344CB8AC3E}">
        <p14:creationId xmlns:p14="http://schemas.microsoft.com/office/powerpoint/2010/main" val="21024523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21</a:t>
            </a:fld>
            <a:endParaRPr lang="en-US"/>
          </a:p>
        </p:txBody>
      </p:sp>
    </p:spTree>
    <p:extLst>
      <p:ext uri="{BB962C8B-B14F-4D97-AF65-F5344CB8AC3E}">
        <p14:creationId xmlns:p14="http://schemas.microsoft.com/office/powerpoint/2010/main" val="9178174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25</a:t>
            </a:fld>
            <a:endParaRPr lang="en-US"/>
          </a:p>
        </p:txBody>
      </p:sp>
    </p:spTree>
    <p:extLst>
      <p:ext uri="{BB962C8B-B14F-4D97-AF65-F5344CB8AC3E}">
        <p14:creationId xmlns:p14="http://schemas.microsoft.com/office/powerpoint/2010/main" val="40708061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26</a:t>
            </a:fld>
            <a:endParaRPr lang="en-US"/>
          </a:p>
        </p:txBody>
      </p:sp>
    </p:spTree>
    <p:extLst>
      <p:ext uri="{BB962C8B-B14F-4D97-AF65-F5344CB8AC3E}">
        <p14:creationId xmlns:p14="http://schemas.microsoft.com/office/powerpoint/2010/main" val="15298639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2</a:t>
            </a:fld>
            <a:endParaRPr lang="en-US"/>
          </a:p>
        </p:txBody>
      </p:sp>
    </p:spTree>
    <p:extLst>
      <p:ext uri="{BB962C8B-B14F-4D97-AF65-F5344CB8AC3E}">
        <p14:creationId xmlns:p14="http://schemas.microsoft.com/office/powerpoint/2010/main" val="16490889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28</a:t>
            </a:fld>
            <a:endParaRPr lang="en-US"/>
          </a:p>
        </p:txBody>
      </p:sp>
    </p:spTree>
    <p:extLst>
      <p:ext uri="{BB962C8B-B14F-4D97-AF65-F5344CB8AC3E}">
        <p14:creationId xmlns:p14="http://schemas.microsoft.com/office/powerpoint/2010/main" val="6637392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31</a:t>
            </a:fld>
            <a:endParaRPr lang="en-US"/>
          </a:p>
        </p:txBody>
      </p:sp>
    </p:spTree>
    <p:extLst>
      <p:ext uri="{BB962C8B-B14F-4D97-AF65-F5344CB8AC3E}">
        <p14:creationId xmlns:p14="http://schemas.microsoft.com/office/powerpoint/2010/main" val="39304138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32</a:t>
            </a:fld>
            <a:endParaRPr lang="en-US"/>
          </a:p>
        </p:txBody>
      </p:sp>
    </p:spTree>
    <p:extLst>
      <p:ext uri="{BB962C8B-B14F-4D97-AF65-F5344CB8AC3E}">
        <p14:creationId xmlns:p14="http://schemas.microsoft.com/office/powerpoint/2010/main" val="29839819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33</a:t>
            </a:fld>
            <a:endParaRPr lang="en-US"/>
          </a:p>
        </p:txBody>
      </p:sp>
    </p:spTree>
    <p:extLst>
      <p:ext uri="{BB962C8B-B14F-4D97-AF65-F5344CB8AC3E}">
        <p14:creationId xmlns:p14="http://schemas.microsoft.com/office/powerpoint/2010/main" val="9000095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3</a:t>
            </a:fld>
            <a:endParaRPr lang="en-US"/>
          </a:p>
        </p:txBody>
      </p:sp>
    </p:spTree>
    <p:extLst>
      <p:ext uri="{BB962C8B-B14F-4D97-AF65-F5344CB8AC3E}">
        <p14:creationId xmlns:p14="http://schemas.microsoft.com/office/powerpoint/2010/main" val="518928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4</a:t>
            </a:fld>
            <a:endParaRPr lang="en-US"/>
          </a:p>
        </p:txBody>
      </p:sp>
    </p:spTree>
    <p:extLst>
      <p:ext uri="{BB962C8B-B14F-4D97-AF65-F5344CB8AC3E}">
        <p14:creationId xmlns:p14="http://schemas.microsoft.com/office/powerpoint/2010/main" val="26289023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5</a:t>
            </a:fld>
            <a:endParaRPr lang="en-US"/>
          </a:p>
        </p:txBody>
      </p:sp>
    </p:spTree>
    <p:extLst>
      <p:ext uri="{BB962C8B-B14F-4D97-AF65-F5344CB8AC3E}">
        <p14:creationId xmlns:p14="http://schemas.microsoft.com/office/powerpoint/2010/main" val="3567539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7</a:t>
            </a:fld>
            <a:endParaRPr lang="en-US"/>
          </a:p>
        </p:txBody>
      </p:sp>
    </p:spTree>
    <p:extLst>
      <p:ext uri="{BB962C8B-B14F-4D97-AF65-F5344CB8AC3E}">
        <p14:creationId xmlns:p14="http://schemas.microsoft.com/office/powerpoint/2010/main" val="509225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8</a:t>
            </a:fld>
            <a:endParaRPr lang="en-US"/>
          </a:p>
        </p:txBody>
      </p:sp>
    </p:spTree>
    <p:extLst>
      <p:ext uri="{BB962C8B-B14F-4D97-AF65-F5344CB8AC3E}">
        <p14:creationId xmlns:p14="http://schemas.microsoft.com/office/powerpoint/2010/main" val="2961125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10</a:t>
            </a:fld>
            <a:endParaRPr lang="en-US"/>
          </a:p>
        </p:txBody>
      </p:sp>
    </p:spTree>
    <p:extLst>
      <p:ext uri="{BB962C8B-B14F-4D97-AF65-F5344CB8AC3E}">
        <p14:creationId xmlns:p14="http://schemas.microsoft.com/office/powerpoint/2010/main" val="2478566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5D003D02-7E89-4EBF-B123-9C334E1BFEF7}" type="slidenum">
              <a:rPr lang="en-US" smtClean="0"/>
              <a:t>11</a:t>
            </a:fld>
            <a:endParaRPr lang="en-US"/>
          </a:p>
        </p:txBody>
      </p:sp>
    </p:spTree>
    <p:extLst>
      <p:ext uri="{BB962C8B-B14F-4D97-AF65-F5344CB8AC3E}">
        <p14:creationId xmlns:p14="http://schemas.microsoft.com/office/powerpoint/2010/main" val="1391906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dTagline-Gray BG, 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49530" y="3429000"/>
            <a:ext cx="561594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a:t>Click to edit Master title style</a:t>
            </a:r>
            <a:endParaRPr lang="en-US" dirty="0"/>
          </a:p>
        </p:txBody>
      </p:sp>
      <p:sp>
        <p:nvSpPr>
          <p:cNvPr id="7" name="Text Placeholder 1"/>
          <p:cNvSpPr>
            <a:spLocks noGrp="1"/>
          </p:cNvSpPr>
          <p:nvPr>
            <p:ph type="body" sz="quarter" idx="10"/>
          </p:nvPr>
        </p:nvSpPr>
        <p:spPr>
          <a:xfrm>
            <a:off x="49530" y="4114800"/>
            <a:ext cx="5615940" cy="685800"/>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1156028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hiteTagline-Gray BG, Title 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49530" y="3581400"/>
            <a:ext cx="561594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1069168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WhiteTagline-Gray BG, Title 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436620" y="3581400"/>
            <a:ext cx="569976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4076172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hiteTagline-SimpleTitle&amp;Subtitle">
    <p:spTree>
      <p:nvGrpSpPr>
        <p:cNvPr id="1" name=""/>
        <p:cNvGrpSpPr/>
        <p:nvPr/>
      </p:nvGrpSpPr>
      <p:grpSpPr>
        <a:xfrm>
          <a:off x="0" y="0"/>
          <a:ext cx="0" cy="0"/>
          <a:chOff x="0" y="0"/>
          <a:chExt cx="0" cy="0"/>
        </a:xfrm>
      </p:grpSpPr>
      <p:sp>
        <p:nvSpPr>
          <p:cNvPr id="2" name="Slide Title"/>
          <p:cNvSpPr>
            <a:spLocks noGrp="1"/>
          </p:cNvSpPr>
          <p:nvPr>
            <p:ph type="ctrTitle"/>
          </p:nvPr>
        </p:nvSpPr>
        <p:spPr>
          <a:xfrm>
            <a:off x="0" y="2130426"/>
            <a:ext cx="9144000" cy="1470025"/>
          </a:xfrm>
          <a:prstGeom prst="rect">
            <a:avLst/>
          </a:prstGeom>
        </p:spPr>
        <p:txBody>
          <a:bodyPr/>
          <a:lstStyle>
            <a:lvl1pPr>
              <a:defRPr sz="4800">
                <a:solidFill>
                  <a:schemeClr val="bg2"/>
                </a:solidFill>
                <a:latin typeface="+mj-lt"/>
              </a:defRPr>
            </a:lvl1pPr>
          </a:lstStyle>
          <a:p>
            <a:r>
              <a:rPr lang="en-US" dirty="0"/>
              <a:t>Click to edit Master title style</a:t>
            </a:r>
          </a:p>
        </p:txBody>
      </p:sp>
      <p:sp>
        <p:nvSpPr>
          <p:cNvPr id="3" name="Subtitle 1"/>
          <p:cNvSpPr>
            <a:spLocks noGrp="1"/>
          </p:cNvSpPr>
          <p:nvPr>
            <p:ph type="subTitle" idx="1"/>
          </p:nvPr>
        </p:nvSpPr>
        <p:spPr>
          <a:xfrm>
            <a:off x="1371600" y="3886200"/>
            <a:ext cx="6400800" cy="1752600"/>
          </a:xfrm>
          <a:prstGeom prst="rect">
            <a:avLst/>
          </a:prstGeom>
        </p:spPr>
        <p:txBody>
          <a:bodyPr/>
          <a:lstStyle>
            <a:lvl1pPr marL="0" indent="0" algn="ctr">
              <a:buNone/>
              <a:defRPr>
                <a:solidFill>
                  <a:srgbClr val="6A6A6A"/>
                </a:solidFill>
                <a:latin typeface="ArumSans Regular"/>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42355271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hiteTagline-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5"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22294791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WhiteTagline-Title above text">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2775099"/>
            <a:ext cx="7772400" cy="1362075"/>
          </a:xfrm>
          <a:prstGeom prst="rect">
            <a:avLst/>
          </a:prstGeom>
        </p:spPr>
        <p:txBody>
          <a:bodyPr anchor="b" anchorCtr="0"/>
          <a:lstStyle>
            <a:lvl1pPr algn="l">
              <a:spcBef>
                <a:spcPts val="480"/>
              </a:spcBef>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4138613"/>
            <a:ext cx="7772400" cy="1500187"/>
          </a:xfrm>
          <a:prstGeom prst="rect">
            <a:avLst/>
          </a:prstGeom>
        </p:spPr>
        <p:txBody>
          <a:bodyPr anchor="t" anchorCtr="0"/>
          <a:lstStyle>
            <a:lvl1pPr marL="0" indent="0">
              <a:spcBef>
                <a:spcPts val="0"/>
              </a:spcBef>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36955695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No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0" y="228600"/>
            <a:ext cx="9144000"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idx="1"/>
          </p:nvPr>
        </p:nvSpPr>
        <p:spPr>
          <a:xfrm>
            <a:off x="457200" y="990600"/>
            <a:ext cx="8229600" cy="5562600"/>
          </a:xfrm>
          <a:prstGeom prst="rect">
            <a:avLst/>
          </a:prstGeom>
        </p:spPr>
        <p:txBody>
          <a:bodyPr/>
          <a:lstStyle>
            <a:lvl1pPr marL="0" indent="0">
              <a:spcAft>
                <a:spcPts val="800"/>
              </a:spcAft>
              <a:buFont typeface="Arial" panose="020B0604020202020204" pitchFamily="34" charset="0"/>
              <a:buNone/>
              <a:defRPr sz="2400"/>
            </a:lvl1pPr>
            <a:lvl2pPr marL="742950" indent="-285750">
              <a:spcAft>
                <a:spcPts val="800"/>
              </a:spcAft>
              <a:buFont typeface="Arial" panose="020B0604020202020204" pitchFamily="34" charset="0"/>
              <a:buChar char="•"/>
              <a:defRPr sz="2000"/>
            </a:lvl2pPr>
            <a:lvl3pPr marL="1143000" indent="-228600">
              <a:spcAft>
                <a:spcPts val="800"/>
              </a:spcAft>
              <a:buFont typeface="Arial" panose="020B0604020202020204" pitchFamily="34" charset="0"/>
              <a:buChar char="•"/>
              <a:defRPr sz="1800"/>
            </a:lvl3pPr>
            <a:lvl4pPr marL="1600200" indent="-228600">
              <a:spcAft>
                <a:spcPts val="800"/>
              </a:spcAft>
              <a:buFont typeface="Arial" panose="020B0604020202020204" pitchFamily="34" charset="0"/>
              <a:buChar char="•"/>
              <a:defRPr sz="1600"/>
            </a:lvl4pPr>
            <a:lvl5pPr marL="2057400" indent="-22860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Jump Link"/>
          <p:cNvSpPr>
            <a:spLocks noGrp="1"/>
          </p:cNvSpPr>
          <p:nvPr>
            <p:ph type="body" sz="quarter" idx="17" hasCustomPrompt="1"/>
          </p:nvPr>
        </p:nvSpPr>
        <p:spPr>
          <a:xfrm>
            <a:off x="3465912" y="66056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3801041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NoBar-Six Content Placeholders">
    <p:spTree>
      <p:nvGrpSpPr>
        <p:cNvPr id="1" name=""/>
        <p:cNvGrpSpPr/>
        <p:nvPr/>
      </p:nvGrpSpPr>
      <p:grpSpPr>
        <a:xfrm>
          <a:off x="0" y="0"/>
          <a:ext cx="0" cy="0"/>
          <a:chOff x="0" y="0"/>
          <a:chExt cx="0" cy="0"/>
        </a:xfrm>
      </p:grpSpPr>
      <p:sp>
        <p:nvSpPr>
          <p:cNvPr id="2" name="Slide Title"/>
          <p:cNvSpPr>
            <a:spLocks noGrp="1"/>
          </p:cNvSpPr>
          <p:nvPr>
            <p:ph type="title"/>
          </p:nvPr>
        </p:nvSpPr>
        <p:spPr>
          <a:xfrm>
            <a:off x="0" y="228600"/>
            <a:ext cx="9144000" cy="639762"/>
          </a:xfrm>
          <a:prstGeom prst="rect">
            <a:avLst/>
          </a:prstGeom>
        </p:spPr>
        <p:txBody>
          <a:bodyPr/>
          <a:lstStyle>
            <a:lvl1pPr>
              <a:defRPr lang="en-US" sz="3600" dirty="0">
                <a:solidFill>
                  <a:schemeClr val="bg2"/>
                </a:solidFill>
              </a:defRPr>
            </a:lvl1pPr>
          </a:lstStyle>
          <a:p>
            <a:pPr lvl="0"/>
            <a:r>
              <a:rPr lang="en-US" dirty="0"/>
              <a:t>Click to edit Master title style</a:t>
            </a:r>
          </a:p>
        </p:txBody>
      </p:sp>
      <p:sp>
        <p:nvSpPr>
          <p:cNvPr id="8" name="Content Placeholder 1"/>
          <p:cNvSpPr>
            <a:spLocks noGrp="1"/>
          </p:cNvSpPr>
          <p:nvPr>
            <p:ph sz="quarter" idx="12"/>
          </p:nvPr>
        </p:nvSpPr>
        <p:spPr>
          <a:xfrm>
            <a:off x="533400" y="1066800"/>
            <a:ext cx="8153400" cy="8382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3"/>
          </p:nvPr>
        </p:nvSpPr>
        <p:spPr>
          <a:xfrm>
            <a:off x="533400" y="2011680"/>
            <a:ext cx="8153400" cy="7620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quarter" idx="14"/>
          </p:nvPr>
        </p:nvSpPr>
        <p:spPr>
          <a:xfrm>
            <a:off x="533400" y="2880360"/>
            <a:ext cx="8153400" cy="6858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4"/>
          <p:cNvSpPr>
            <a:spLocks noGrp="1"/>
          </p:cNvSpPr>
          <p:nvPr>
            <p:ph sz="quarter" idx="15"/>
          </p:nvPr>
        </p:nvSpPr>
        <p:spPr>
          <a:xfrm>
            <a:off x="533400" y="3672840"/>
            <a:ext cx="8153400" cy="8382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5"/>
          <p:cNvSpPr>
            <a:spLocks noGrp="1"/>
          </p:cNvSpPr>
          <p:nvPr>
            <p:ph sz="quarter" idx="10"/>
          </p:nvPr>
        </p:nvSpPr>
        <p:spPr>
          <a:xfrm>
            <a:off x="533400" y="4617720"/>
            <a:ext cx="8153400" cy="9144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6"/>
          <p:cNvSpPr>
            <a:spLocks noGrp="1"/>
          </p:cNvSpPr>
          <p:nvPr>
            <p:ph sz="quarter" idx="11"/>
          </p:nvPr>
        </p:nvSpPr>
        <p:spPr>
          <a:xfrm>
            <a:off x="533400" y="5638800"/>
            <a:ext cx="8153400" cy="7620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Jump Link"/>
          <p:cNvSpPr>
            <a:spLocks noGrp="1"/>
          </p:cNvSpPr>
          <p:nvPr>
            <p:ph type="body" sz="quarter" idx="17" hasCustomPrompt="1"/>
          </p:nvPr>
        </p:nvSpPr>
        <p:spPr>
          <a:xfrm>
            <a:off x="3465912" y="65294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1" name="Photo Credit"/>
          <p:cNvSpPr>
            <a:spLocks noGrp="1"/>
          </p:cNvSpPr>
          <p:nvPr>
            <p:ph type="body" sz="quarter" idx="16"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25620235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NoBar-12 Content Placeholders">
    <p:spTree>
      <p:nvGrpSpPr>
        <p:cNvPr id="1" name=""/>
        <p:cNvGrpSpPr/>
        <p:nvPr/>
      </p:nvGrpSpPr>
      <p:grpSpPr>
        <a:xfrm>
          <a:off x="0" y="0"/>
          <a:ext cx="0" cy="0"/>
          <a:chOff x="0" y="0"/>
          <a:chExt cx="0" cy="0"/>
        </a:xfrm>
      </p:grpSpPr>
      <p:sp>
        <p:nvSpPr>
          <p:cNvPr id="2" name="Slide Title"/>
          <p:cNvSpPr>
            <a:spLocks noGrp="1"/>
          </p:cNvSpPr>
          <p:nvPr>
            <p:ph type="title"/>
          </p:nvPr>
        </p:nvSpPr>
        <p:spPr>
          <a:xfrm>
            <a:off x="0" y="228600"/>
            <a:ext cx="9144000" cy="639762"/>
          </a:xfrm>
          <a:prstGeom prst="rect">
            <a:avLst/>
          </a:prstGeom>
        </p:spPr>
        <p:txBody>
          <a:bodyPr/>
          <a:lstStyle>
            <a:lvl1pPr>
              <a:defRPr lang="en-US" sz="3600" dirty="0">
                <a:solidFill>
                  <a:schemeClr val="bg2"/>
                </a:solidFill>
              </a:defRPr>
            </a:lvl1pPr>
          </a:lstStyle>
          <a:p>
            <a:pPr lvl="0"/>
            <a:r>
              <a:rPr lang="en-US" dirty="0"/>
              <a:t>Click to edit Master title style</a:t>
            </a:r>
          </a:p>
        </p:txBody>
      </p:sp>
      <p:sp>
        <p:nvSpPr>
          <p:cNvPr id="8" name="Content Placeholder 1"/>
          <p:cNvSpPr>
            <a:spLocks noGrp="1"/>
          </p:cNvSpPr>
          <p:nvPr>
            <p:ph sz="quarter" idx="12"/>
          </p:nvPr>
        </p:nvSpPr>
        <p:spPr>
          <a:xfrm>
            <a:off x="159416" y="10668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3"/>
          </p:nvPr>
        </p:nvSpPr>
        <p:spPr>
          <a:xfrm>
            <a:off x="159416" y="19812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quarter" idx="14"/>
          </p:nvPr>
        </p:nvSpPr>
        <p:spPr>
          <a:xfrm>
            <a:off x="159416" y="28956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4"/>
          <p:cNvSpPr>
            <a:spLocks noGrp="1"/>
          </p:cNvSpPr>
          <p:nvPr>
            <p:ph sz="quarter" idx="15"/>
          </p:nvPr>
        </p:nvSpPr>
        <p:spPr>
          <a:xfrm>
            <a:off x="159416" y="38100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5"/>
          <p:cNvSpPr>
            <a:spLocks noGrp="1"/>
          </p:cNvSpPr>
          <p:nvPr>
            <p:ph sz="quarter" idx="10"/>
          </p:nvPr>
        </p:nvSpPr>
        <p:spPr>
          <a:xfrm>
            <a:off x="159416" y="47244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6"/>
          <p:cNvSpPr>
            <a:spLocks noGrp="1"/>
          </p:cNvSpPr>
          <p:nvPr>
            <p:ph sz="quarter" idx="11"/>
          </p:nvPr>
        </p:nvSpPr>
        <p:spPr>
          <a:xfrm>
            <a:off x="159416" y="56388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7"/>
          <p:cNvSpPr>
            <a:spLocks noGrp="1"/>
          </p:cNvSpPr>
          <p:nvPr>
            <p:ph sz="quarter" idx="18"/>
          </p:nvPr>
        </p:nvSpPr>
        <p:spPr>
          <a:xfrm>
            <a:off x="4800600" y="10668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dirty="0"/>
              <a:t>Click to edit Master text styles</a:t>
            </a:r>
          </a:p>
          <a:p>
            <a:pPr marL="800100" lvl="1" indent="-342900">
              <a:spcAft>
                <a:spcPts val="800"/>
              </a:spcAft>
              <a:buFont typeface="Arial" panose="020B0604020202020204" pitchFamily="34" charset="0"/>
              <a:buChar char="•"/>
            </a:pPr>
            <a:r>
              <a:rPr lang="en-US" dirty="0"/>
              <a:t>Second level</a:t>
            </a:r>
          </a:p>
          <a:p>
            <a:pPr marL="1200150" lvl="2" indent="-285750">
              <a:spcAft>
                <a:spcPts val="800"/>
              </a:spcAft>
              <a:buFont typeface="Arial" panose="020B0604020202020204" pitchFamily="34" charset="0"/>
            </a:pPr>
            <a:r>
              <a:rPr lang="en-US" dirty="0"/>
              <a:t>Third level</a:t>
            </a:r>
          </a:p>
          <a:p>
            <a:pPr marL="1657350" lvl="3" indent="-285750">
              <a:spcAft>
                <a:spcPts val="800"/>
              </a:spcAft>
              <a:buFont typeface="Arial" panose="020B0604020202020204" pitchFamily="34" charset="0"/>
              <a:buChar char="•"/>
            </a:pPr>
            <a:r>
              <a:rPr lang="en-US" dirty="0"/>
              <a:t>Fourth level</a:t>
            </a:r>
          </a:p>
          <a:p>
            <a:pPr marL="2114550" lvl="4" indent="-285750">
              <a:spcAft>
                <a:spcPts val="800"/>
              </a:spcAft>
              <a:buFont typeface="Arial" panose="020B0604020202020204" pitchFamily="34" charset="0"/>
              <a:buChar char="•"/>
            </a:pPr>
            <a:r>
              <a:rPr lang="en-US" dirty="0"/>
              <a:t>Fifth level</a:t>
            </a:r>
          </a:p>
        </p:txBody>
      </p:sp>
      <p:sp>
        <p:nvSpPr>
          <p:cNvPr id="19" name="Content Placeholder 8"/>
          <p:cNvSpPr>
            <a:spLocks noGrp="1"/>
          </p:cNvSpPr>
          <p:nvPr>
            <p:ph sz="quarter" idx="19"/>
          </p:nvPr>
        </p:nvSpPr>
        <p:spPr>
          <a:xfrm>
            <a:off x="4800600" y="19812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1" name="Content Placeholder 9"/>
          <p:cNvSpPr>
            <a:spLocks noGrp="1"/>
          </p:cNvSpPr>
          <p:nvPr>
            <p:ph sz="quarter" idx="20"/>
          </p:nvPr>
        </p:nvSpPr>
        <p:spPr>
          <a:xfrm>
            <a:off x="4800600" y="28956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3" name="Content Placeholder 10"/>
          <p:cNvSpPr>
            <a:spLocks noGrp="1"/>
          </p:cNvSpPr>
          <p:nvPr>
            <p:ph sz="quarter" idx="21"/>
          </p:nvPr>
        </p:nvSpPr>
        <p:spPr>
          <a:xfrm>
            <a:off x="4800600" y="38100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5" name="Content Placeholder 11"/>
          <p:cNvSpPr>
            <a:spLocks noGrp="1"/>
          </p:cNvSpPr>
          <p:nvPr>
            <p:ph sz="quarter" idx="22"/>
          </p:nvPr>
        </p:nvSpPr>
        <p:spPr>
          <a:xfrm>
            <a:off x="4800600" y="47244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7" name="Content Placeholder 12"/>
          <p:cNvSpPr>
            <a:spLocks noGrp="1"/>
          </p:cNvSpPr>
          <p:nvPr>
            <p:ph sz="quarter" idx="23"/>
          </p:nvPr>
        </p:nvSpPr>
        <p:spPr>
          <a:xfrm>
            <a:off x="4800600" y="56388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13" name="Jump Link"/>
          <p:cNvSpPr>
            <a:spLocks noGrp="1"/>
          </p:cNvSpPr>
          <p:nvPr>
            <p:ph type="body" sz="quarter" idx="17" hasCustomPrompt="1"/>
          </p:nvPr>
        </p:nvSpPr>
        <p:spPr>
          <a:xfrm>
            <a:off x="3467512" y="65294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1" name="Photo Credit"/>
          <p:cNvSpPr>
            <a:spLocks noGrp="1"/>
          </p:cNvSpPr>
          <p:nvPr>
            <p:ph type="body" sz="quarter" idx="16"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9805406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Bar-Two Content">
    <p:spTree>
      <p:nvGrpSpPr>
        <p:cNvPr id="1" name=""/>
        <p:cNvGrpSpPr/>
        <p:nvPr/>
      </p:nvGrpSpPr>
      <p:grpSpPr>
        <a:xfrm>
          <a:off x="0" y="0"/>
          <a:ext cx="0" cy="0"/>
          <a:chOff x="0" y="0"/>
          <a:chExt cx="0" cy="0"/>
        </a:xfrm>
      </p:grpSpPr>
      <p:sp>
        <p:nvSpPr>
          <p:cNvPr id="7" name="Slide Title"/>
          <p:cNvSpPr>
            <a:spLocks noGrp="1"/>
          </p:cNvSpPr>
          <p:nvPr>
            <p:ph type="title"/>
          </p:nvPr>
        </p:nvSpPr>
        <p:spPr>
          <a:xfrm>
            <a:off x="-1" y="228600"/>
            <a:ext cx="9144001"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sz="half" idx="1"/>
          </p:nvPr>
        </p:nvSpPr>
        <p:spPr>
          <a:xfrm>
            <a:off x="457200" y="914400"/>
            <a:ext cx="4038600" cy="561594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2"/>
          <p:cNvSpPr>
            <a:spLocks noGrp="1"/>
          </p:cNvSpPr>
          <p:nvPr>
            <p:ph sz="half" idx="2"/>
          </p:nvPr>
        </p:nvSpPr>
        <p:spPr>
          <a:xfrm>
            <a:off x="4648200" y="914400"/>
            <a:ext cx="4038600" cy="561594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Jump Link"/>
          <p:cNvSpPr>
            <a:spLocks noGrp="1"/>
          </p:cNvSpPr>
          <p:nvPr>
            <p:ph type="body" sz="quarter" idx="17" hasCustomPrompt="1"/>
          </p:nvPr>
        </p:nvSpPr>
        <p:spPr>
          <a:xfrm>
            <a:off x="3465912" y="655320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0"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2118797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NoBar-Two-Up 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5612" y="960438"/>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4912202"/>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4912202"/>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Jump Link"/>
          <p:cNvSpPr>
            <a:spLocks noGrp="1"/>
          </p:cNvSpPr>
          <p:nvPr>
            <p:ph type="body" sz="quarter" idx="17" hasCustomPrompt="1"/>
          </p:nvPr>
        </p:nvSpPr>
        <p:spPr>
          <a:xfrm>
            <a:off x="3465912" y="655320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2"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874073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edTagline-Gray BG, Title &amp; Subtitle Right">
    <p:spTree>
      <p:nvGrpSpPr>
        <p:cNvPr id="1" name=""/>
        <p:cNvGrpSpPr/>
        <p:nvPr/>
      </p:nvGrpSpPr>
      <p:grpSpPr>
        <a:xfrm>
          <a:off x="0" y="0"/>
          <a:ext cx="0" cy="0"/>
          <a:chOff x="0" y="0"/>
          <a:chExt cx="0" cy="0"/>
        </a:xfrm>
      </p:grpSpPr>
      <p:sp>
        <p:nvSpPr>
          <p:cNvPr id="8" name="Title Background"/>
          <p:cNvSpPr/>
          <p:nvPr userDrawn="1"/>
        </p:nvSpPr>
        <p:spPr>
          <a:xfrm>
            <a:off x="3124200" y="3429000"/>
            <a:ext cx="6019800" cy="1752600"/>
          </a:xfrm>
          <a:prstGeom prst="rect">
            <a:avLst/>
          </a:prstGeom>
          <a:solidFill>
            <a:srgbClr val="52525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276600" y="3505200"/>
            <a:ext cx="569976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3276600" y="4190999"/>
            <a:ext cx="5699760" cy="914400"/>
          </a:xfrm>
          <a:prstGeom prst="rect">
            <a:avLst/>
          </a:prstGeom>
        </p:spPr>
        <p:txBody>
          <a:bodyPr/>
          <a:lstStyle>
            <a:lvl1pPr marL="0" indent="0" algn="r">
              <a:buNone/>
              <a:defRPr sz="2800" b="0">
                <a:solidFill>
                  <a:schemeClr val="bg1"/>
                </a:solidFill>
                <a:latin typeface="+mj-lt"/>
              </a:defRPr>
            </a:lvl1pPr>
            <a:lvl2pPr marL="457200" indent="0" algn="r">
              <a:buNone/>
              <a:defRPr sz="2400" b="0">
                <a:solidFill>
                  <a:schemeClr val="bg1"/>
                </a:solidFill>
                <a:latin typeface="ArumSans Bd" panose="020B0B04010000020C00" pitchFamily="34" charset="0"/>
              </a:defRPr>
            </a:lvl2pPr>
            <a:lvl3pPr marL="914400" indent="0" algn="r">
              <a:buNone/>
              <a:defRPr sz="2400" b="0">
                <a:solidFill>
                  <a:schemeClr val="bg1"/>
                </a:solidFill>
                <a:latin typeface="ArumSans Bd" panose="020B0B04010000020C00" pitchFamily="34" charset="0"/>
              </a:defRPr>
            </a:lvl3pPr>
            <a:lvl4pPr marL="1371600" indent="0" algn="r">
              <a:buNone/>
              <a:defRPr sz="2400" b="0">
                <a:solidFill>
                  <a:schemeClr val="bg1"/>
                </a:solidFill>
                <a:latin typeface="ArumSans Bd" panose="020B0B04010000020C00" pitchFamily="34" charset="0"/>
              </a:defRPr>
            </a:lvl4pPr>
            <a:lvl5pPr marL="1828800" indent="0" algn="r">
              <a:buNone/>
              <a:defRPr sz="2400" b="0">
                <a:solidFill>
                  <a:schemeClr val="bg1"/>
                </a:solidFill>
                <a:latin typeface="ArumSans Bd" panose="020B0B04010000020C00" pitchFamily="34" charset="0"/>
              </a:defRPr>
            </a:lvl5pPr>
          </a:lstStyle>
          <a:p>
            <a:pPr lvl="0"/>
            <a:r>
              <a:rPr lang="en-US" dirty="0"/>
              <a:t>Edit Master text styles</a:t>
            </a:r>
          </a:p>
        </p:txBody>
      </p:sp>
      <p:sp>
        <p:nvSpPr>
          <p:cNvPr id="6"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
        <p:nvSpPr>
          <p:cNvPr id="10" name="Content Placeholder 7"/>
          <p:cNvSpPr>
            <a:spLocks noGrp="1"/>
          </p:cNvSpPr>
          <p:nvPr>
            <p:ph sz="quarter" idx="13"/>
          </p:nvPr>
        </p:nvSpPr>
        <p:spPr>
          <a:xfrm>
            <a:off x="0" y="6771640"/>
            <a:ext cx="9144000" cy="91440"/>
          </a:xfrm>
          <a:prstGeom prst="rect">
            <a:avLst/>
          </a:prstGeom>
        </p:spPr>
        <p:txBody>
          <a:bodyPr lIns="45720" rIns="45720" anchor="ctr"/>
          <a:lstStyle>
            <a:lvl1pPr algn="l">
              <a:defRPr sz="800">
                <a:solidFill>
                  <a:srgbClr val="6A6A6A"/>
                </a:solidFill>
              </a:defRPr>
            </a:lvl1pPr>
          </a:lstStyle>
          <a:p>
            <a:pPr lvl="0"/>
            <a:r>
              <a:rPr lang="en-US" dirty="0"/>
              <a:t>Click to edit Master text styles</a:t>
            </a:r>
          </a:p>
        </p:txBody>
      </p:sp>
    </p:spTree>
    <p:extLst>
      <p:ext uri="{BB962C8B-B14F-4D97-AF65-F5344CB8AC3E}">
        <p14:creationId xmlns:p14="http://schemas.microsoft.com/office/powerpoint/2010/main" val="34806866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NoBar-4-up_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Header 3"/>
          <p:cNvSpPr>
            <a:spLocks noGrp="1"/>
          </p:cNvSpPr>
          <p:nvPr>
            <p:ph type="body" sz="quarter" idx="12"/>
          </p:nvPr>
        </p:nvSpPr>
        <p:spPr>
          <a:xfrm>
            <a:off x="457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14" name="Content Placeholder 3"/>
          <p:cNvSpPr>
            <a:spLocks noGrp="1"/>
          </p:cNvSpPr>
          <p:nvPr>
            <p:ph sz="half" idx="14"/>
          </p:nvPr>
        </p:nvSpPr>
        <p:spPr>
          <a:xfrm>
            <a:off x="457200" y="4191000"/>
            <a:ext cx="4040188"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Header 4"/>
          <p:cNvSpPr>
            <a:spLocks noGrp="1"/>
          </p:cNvSpPr>
          <p:nvPr>
            <p:ph type="body" sz="quarter" idx="13"/>
          </p:nvPr>
        </p:nvSpPr>
        <p:spPr>
          <a:xfrm>
            <a:off x="4648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15" name="Content Placeholder 4"/>
          <p:cNvSpPr>
            <a:spLocks noGrp="1"/>
          </p:cNvSpPr>
          <p:nvPr>
            <p:ph sz="quarter" idx="15"/>
          </p:nvPr>
        </p:nvSpPr>
        <p:spPr>
          <a:xfrm>
            <a:off x="4645025" y="4191000"/>
            <a:ext cx="4041775"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Jump Link"/>
          <p:cNvSpPr>
            <a:spLocks noGrp="1"/>
          </p:cNvSpPr>
          <p:nvPr>
            <p:ph type="body" sz="quarter" idx="17" hasCustomPrompt="1"/>
          </p:nvPr>
        </p:nvSpPr>
        <p:spPr>
          <a:xfrm>
            <a:off x="3465912" y="601980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6"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15873770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NoBar-Content with Lef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457201"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457201"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3575050" y="304800"/>
            <a:ext cx="5111751" cy="6179819"/>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Jump Link"/>
          <p:cNvSpPr>
            <a:spLocks noGrp="1"/>
          </p:cNvSpPr>
          <p:nvPr>
            <p:ph type="body" sz="quarter" idx="13" hasCustomPrompt="1"/>
          </p:nvPr>
        </p:nvSpPr>
        <p:spPr>
          <a:xfrm>
            <a:off x="4999894" y="6488875"/>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8"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29750495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NoBar-Content with Righ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5678487"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5678487"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457200" y="304800"/>
            <a:ext cx="5111751" cy="6179819"/>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2" hasCustomPrompt="1"/>
          </p:nvPr>
        </p:nvSpPr>
        <p:spPr>
          <a:xfrm>
            <a:off x="1908587" y="6488875"/>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14910042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NoBar-Picture with Caption">
    <p:spTree>
      <p:nvGrpSpPr>
        <p:cNvPr id="1" name=""/>
        <p:cNvGrpSpPr/>
        <p:nvPr/>
      </p:nvGrpSpPr>
      <p:grpSpPr>
        <a:xfrm>
          <a:off x="0" y="0"/>
          <a:ext cx="0" cy="0"/>
          <a:chOff x="0" y="0"/>
          <a:chExt cx="0" cy="0"/>
        </a:xfrm>
      </p:grpSpPr>
      <p:sp>
        <p:nvSpPr>
          <p:cNvPr id="2" name="Slide Title"/>
          <p:cNvSpPr>
            <a:spLocks noGrp="1"/>
          </p:cNvSpPr>
          <p:nvPr>
            <p:ph type="title"/>
          </p:nvPr>
        </p:nvSpPr>
        <p:spPr>
          <a:xfrm>
            <a:off x="1828800" y="5253037"/>
            <a:ext cx="5486400" cy="566738"/>
          </a:xfrm>
          <a:prstGeom prst="rect">
            <a:avLst/>
          </a:prstGeom>
        </p:spPr>
        <p:txBody>
          <a:bodyPr anchor="b"/>
          <a:lstStyle>
            <a:lvl1pPr algn="l">
              <a:defRPr sz="24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1828800" y="5895975"/>
            <a:ext cx="5486400" cy="6096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1"/>
          <p:cNvSpPr>
            <a:spLocks noGrp="1"/>
          </p:cNvSpPr>
          <p:nvPr>
            <p:ph type="pic" idx="1"/>
          </p:nvPr>
        </p:nvSpPr>
        <p:spPr>
          <a:xfrm>
            <a:off x="1028700" y="128650"/>
            <a:ext cx="7086600" cy="4944623"/>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8" name="Jump Link"/>
          <p:cNvSpPr>
            <a:spLocks noGrp="1"/>
          </p:cNvSpPr>
          <p:nvPr>
            <p:ph type="body" sz="quarter" idx="12" hasCustomPrompt="1"/>
          </p:nvPr>
        </p:nvSpPr>
        <p:spPr>
          <a:xfrm>
            <a:off x="3357063" y="5105400"/>
            <a:ext cx="2429874"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13266110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NoBar-Title and Video">
    <p:spTree>
      <p:nvGrpSpPr>
        <p:cNvPr id="1" name=""/>
        <p:cNvGrpSpPr/>
        <p:nvPr/>
      </p:nvGrpSpPr>
      <p:grpSpPr>
        <a:xfrm>
          <a:off x="0" y="0"/>
          <a:ext cx="0" cy="0"/>
          <a:chOff x="0" y="0"/>
          <a:chExt cx="0" cy="0"/>
        </a:xfrm>
      </p:grpSpPr>
      <p:sp>
        <p:nvSpPr>
          <p:cNvPr id="2" name="Slide Title"/>
          <p:cNvSpPr>
            <a:spLocks noGrp="1"/>
          </p:cNvSpPr>
          <p:nvPr>
            <p:ph type="title"/>
          </p:nvPr>
        </p:nvSpPr>
        <p:spPr>
          <a:xfrm>
            <a:off x="-2251" y="228600"/>
            <a:ext cx="9172252" cy="609600"/>
          </a:xfrm>
          <a:prstGeom prst="rect">
            <a:avLst/>
          </a:prstGeom>
        </p:spPr>
        <p:txBody>
          <a:bodyPr/>
          <a:lstStyle>
            <a:lvl1pPr>
              <a:defRPr sz="3600">
                <a:solidFill>
                  <a:schemeClr val="bg2"/>
                </a:solidFill>
              </a:defRPr>
            </a:lvl1pPr>
          </a:lstStyle>
          <a:p>
            <a:r>
              <a:rPr lang="en-US" dirty="0"/>
              <a:t>Click to edit Master title style</a:t>
            </a:r>
          </a:p>
        </p:txBody>
      </p:sp>
      <p:sp>
        <p:nvSpPr>
          <p:cNvPr id="6" name="Media Placeholder 1"/>
          <p:cNvSpPr>
            <a:spLocks noGrp="1"/>
          </p:cNvSpPr>
          <p:nvPr>
            <p:ph type="media" sz="quarter" idx="11"/>
          </p:nvPr>
        </p:nvSpPr>
        <p:spPr>
          <a:xfrm>
            <a:off x="0" y="1066799"/>
            <a:ext cx="9144000" cy="5315957"/>
          </a:xfrm>
          <a:prstGeom prst="rect">
            <a:avLst/>
          </a:prstGeom>
        </p:spPr>
        <p:txBody>
          <a:bodyPr/>
          <a:lstStyle>
            <a:lvl1pPr marL="0" indent="0">
              <a:buNone/>
              <a:defRPr/>
            </a:lvl1pPr>
          </a:lstStyle>
          <a:p>
            <a:endParaRPr lang="en-US" dirty="0"/>
          </a:p>
        </p:txBody>
      </p:sp>
      <p:sp>
        <p:nvSpPr>
          <p:cNvPr id="5" name="Video Credit"/>
          <p:cNvSpPr>
            <a:spLocks noGrp="1"/>
          </p:cNvSpPr>
          <p:nvPr>
            <p:ph type="body" sz="quarter" idx="12"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Video Credit Here</a:t>
            </a:r>
          </a:p>
        </p:txBody>
      </p:sp>
    </p:spTree>
    <p:extLst>
      <p:ext uri="{BB962C8B-B14F-4D97-AF65-F5344CB8AC3E}">
        <p14:creationId xmlns:p14="http://schemas.microsoft.com/office/powerpoint/2010/main" val="1987417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528">
          <p15:clr>
            <a:srgbClr val="FBAE40"/>
          </p15:clr>
        </p15:guide>
        <p15:guide id="3" pos="5136">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_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457200" y="1950720"/>
            <a:ext cx="8229600" cy="1097280"/>
          </a:xfrm>
          <a:prstGeom prst="rect">
            <a:avLst/>
          </a:prstGeom>
        </p:spPr>
        <p:txBody>
          <a:bodyPr anchor="ctr"/>
          <a:lstStyle>
            <a:lvl1pPr>
              <a:defRPr sz="4800" b="1">
                <a:solidFill>
                  <a:schemeClr val="tx1"/>
                </a:solidFill>
                <a:latin typeface="+mj-lt"/>
                <a:ea typeface="Verdana" panose="020B0604030504040204" pitchFamily="34" charset="0"/>
                <a:cs typeface="Verdana" panose="020B0604030504040204" pitchFamily="34" charset="0"/>
              </a:defRPr>
            </a:lvl1pPr>
          </a:lstStyle>
          <a:p>
            <a:r>
              <a:rPr lang="en-US" dirty="0"/>
              <a:t>Click to edit Master title style</a:t>
            </a:r>
          </a:p>
        </p:txBody>
      </p:sp>
      <p:sp>
        <p:nvSpPr>
          <p:cNvPr id="3" name="Content Placeholder 1"/>
          <p:cNvSpPr>
            <a:spLocks noGrp="1"/>
          </p:cNvSpPr>
          <p:nvPr>
            <p:ph idx="1"/>
          </p:nvPr>
        </p:nvSpPr>
        <p:spPr>
          <a:xfrm>
            <a:off x="457200" y="3124200"/>
            <a:ext cx="8229600" cy="2743200"/>
          </a:xfrm>
          <a:prstGeom prst="rect">
            <a:avLst/>
          </a:prstGeom>
        </p:spPr>
        <p:txBody>
          <a:bodyPr/>
          <a:lstStyle>
            <a:lvl1pPr marL="0" indent="0" algn="ctr">
              <a:spcBef>
                <a:spcPts val="600"/>
              </a:spcBef>
              <a:spcAft>
                <a:spcPts val="600"/>
              </a:spcAft>
              <a:buFont typeface="Arial" panose="020B0604020202020204" pitchFamily="34" charset="0"/>
              <a:buNone/>
              <a:defRPr sz="4000" b="1">
                <a:solidFill>
                  <a:srgbClr val="005C74"/>
                </a:solidFill>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18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400">
                <a:latin typeface="+mj-lt"/>
                <a:ea typeface="Verdana" panose="020B0604030504040204" pitchFamily="34" charset="0"/>
                <a:cs typeface="Verdana" panose="020B0604030504040204" pitchFamily="34" charset="0"/>
              </a:defRPr>
            </a:lvl5pPr>
          </a:lstStyle>
          <a:p>
            <a:pPr lvl="0"/>
            <a:r>
              <a:rPr lang="en-US" dirty="0"/>
              <a:t>Click to edit Master text styles</a:t>
            </a:r>
          </a:p>
        </p:txBody>
      </p:sp>
      <p:sp>
        <p:nvSpPr>
          <p:cNvPr id="2" name="Rectangle 1"/>
          <p:cNvSpPr/>
          <p:nvPr userDrawn="1"/>
        </p:nvSpPr>
        <p:spPr>
          <a:xfrm>
            <a:off x="7817427" y="6303818"/>
            <a:ext cx="1295400" cy="381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242989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457200" y="152400"/>
            <a:ext cx="8229600" cy="1097280"/>
          </a:xfrm>
          <a:prstGeom prst="rect">
            <a:avLst/>
          </a:prstGeom>
        </p:spPr>
        <p:txBody>
          <a:bodyPr anchor="ctr"/>
          <a:lstStyle>
            <a:lvl1pPr algn="l">
              <a:defRPr sz="4000" b="1">
                <a:solidFill>
                  <a:srgbClr val="005C74"/>
                </a:solidFill>
                <a:latin typeface="+mj-lt"/>
                <a:ea typeface="Verdana" panose="020B0604030504040204" pitchFamily="34" charset="0"/>
                <a:cs typeface="Verdana" panose="020B0604030504040204" pitchFamily="34" charset="0"/>
              </a:defRPr>
            </a:lvl1pPr>
          </a:lstStyle>
          <a:p>
            <a:r>
              <a:rPr lang="en-US" dirty="0"/>
              <a:t>Click to edit Master title style</a:t>
            </a:r>
          </a:p>
        </p:txBody>
      </p:sp>
      <p:sp>
        <p:nvSpPr>
          <p:cNvPr id="3" name="Content Placeholder 1"/>
          <p:cNvSpPr>
            <a:spLocks noGrp="1"/>
          </p:cNvSpPr>
          <p:nvPr>
            <p:ph idx="1"/>
          </p:nvPr>
        </p:nvSpPr>
        <p:spPr>
          <a:xfrm>
            <a:off x="457200" y="1447800"/>
            <a:ext cx="8229600" cy="487680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Jump Link"/>
          <p:cNvSpPr>
            <a:spLocks noGrp="1"/>
          </p:cNvSpPr>
          <p:nvPr>
            <p:ph type="body" sz="quarter" idx="12" hasCustomPrompt="1"/>
          </p:nvPr>
        </p:nvSpPr>
        <p:spPr>
          <a:xfrm>
            <a:off x="3467512" y="6477000"/>
            <a:ext cx="2208976" cy="182880"/>
          </a:xfrm>
          <a:prstGeom prst="rect">
            <a:avLst/>
          </a:prstGeom>
        </p:spPr>
        <p:txBody>
          <a:bodyPr lIns="0" tIns="0" rIns="0" bIns="0"/>
          <a:lstStyle>
            <a:lvl1pPr marL="0" indent="0" algn="ctr">
              <a:buNone/>
              <a:defRPr sz="10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86265536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457200" y="152400"/>
            <a:ext cx="8229600" cy="1097280"/>
          </a:xfrm>
          <a:prstGeom prst="rect">
            <a:avLst/>
          </a:prstGeom>
        </p:spPr>
        <p:txBody>
          <a:bodyPr anchor="ctr"/>
          <a:lstStyle>
            <a:lvl1pPr algn="l">
              <a:defRPr sz="4000" b="1">
                <a:solidFill>
                  <a:srgbClr val="005C74"/>
                </a:solidFill>
                <a:latin typeface="+mj-lt"/>
                <a:ea typeface="Verdana" panose="020B0604030504040204" pitchFamily="34" charset="0"/>
                <a:cs typeface="Verdana" panose="020B0604030504040204" pitchFamily="34" charset="0"/>
              </a:defRPr>
            </a:lvl1pPr>
          </a:lstStyle>
          <a:p>
            <a:r>
              <a:rPr lang="en-US" dirty="0"/>
              <a:t>Click to edit Master title style</a:t>
            </a:r>
          </a:p>
        </p:txBody>
      </p:sp>
      <p:sp>
        <p:nvSpPr>
          <p:cNvPr id="3" name="Content Placeholder 1"/>
          <p:cNvSpPr>
            <a:spLocks noGrp="1"/>
          </p:cNvSpPr>
          <p:nvPr>
            <p:ph idx="1"/>
          </p:nvPr>
        </p:nvSpPr>
        <p:spPr>
          <a:xfrm>
            <a:off x="457200" y="1447800"/>
            <a:ext cx="8229600" cy="246888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1"/>
          <p:cNvSpPr>
            <a:spLocks noGrp="1"/>
          </p:cNvSpPr>
          <p:nvPr>
            <p:ph idx="13"/>
          </p:nvPr>
        </p:nvSpPr>
        <p:spPr>
          <a:xfrm>
            <a:off x="457200" y="4008120"/>
            <a:ext cx="8229600" cy="231648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14" hasCustomPrompt="1"/>
          </p:nvPr>
        </p:nvSpPr>
        <p:spPr>
          <a:xfrm>
            <a:off x="3463640" y="6477000"/>
            <a:ext cx="2212848" cy="182880"/>
          </a:xfrm>
          <a:prstGeom prst="rect">
            <a:avLst/>
          </a:prstGeom>
        </p:spPr>
        <p:txBody>
          <a:bodyPr lIns="0" tIns="0" rIns="0" bIns="0"/>
          <a:lstStyle>
            <a:lvl1pPr marL="0" indent="0" algn="ctr">
              <a:buNone/>
              <a:defRPr sz="1000"/>
            </a:lvl1pPr>
          </a:lstStyle>
          <a:p>
            <a:pPr lvl="0"/>
            <a:r>
              <a:rPr lang="en-US" dirty="0"/>
              <a:t>Add “Access the text alternative for slide images.”</a:t>
            </a:r>
          </a:p>
        </p:txBody>
      </p:sp>
      <p:sp>
        <p:nvSpPr>
          <p:cNvPr id="11" name="Text Placeholder 10"/>
          <p:cNvSpPr>
            <a:spLocks noGrp="1"/>
          </p:cNvSpPr>
          <p:nvPr>
            <p:ph type="body" sz="quarter" idx="15" hasCustomPrompt="1"/>
          </p:nvPr>
        </p:nvSpPr>
        <p:spPr>
          <a:xfrm>
            <a:off x="6473952" y="6705600"/>
            <a:ext cx="2670048" cy="155448"/>
          </a:xfrm>
          <a:prstGeom prst="rect">
            <a:avLst/>
          </a:prstGeom>
        </p:spPr>
        <p:txBody>
          <a:bodyPr wrap="none" lIns="0" tIns="0" rIns="45720" bIns="0"/>
          <a:lstStyle>
            <a:lvl1pPr marL="0" indent="0" algn="r">
              <a:buNone/>
              <a:defRPr sz="800">
                <a:solidFill>
                  <a:schemeClr val="bg1"/>
                </a:solidFill>
              </a:defRPr>
            </a:lvl1pPr>
          </a:lstStyle>
          <a:p>
            <a:pPr lvl="0"/>
            <a:r>
              <a:rPr lang="en-US" dirty="0"/>
              <a:t>Insert Photo Credit Here</a:t>
            </a:r>
          </a:p>
        </p:txBody>
      </p:sp>
    </p:spTree>
    <p:extLst>
      <p:ext uri="{BB962C8B-B14F-4D97-AF65-F5344CB8AC3E}">
        <p14:creationId xmlns:p14="http://schemas.microsoft.com/office/powerpoint/2010/main" val="42043018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4_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457200" y="152400"/>
            <a:ext cx="8229600" cy="1097280"/>
          </a:xfrm>
          <a:prstGeom prst="rect">
            <a:avLst/>
          </a:prstGeom>
        </p:spPr>
        <p:txBody>
          <a:bodyPr anchor="ctr"/>
          <a:lstStyle>
            <a:lvl1pPr algn="l">
              <a:defRPr sz="4000" b="1">
                <a:solidFill>
                  <a:srgbClr val="005C74"/>
                </a:solidFill>
                <a:latin typeface="+mj-lt"/>
                <a:ea typeface="Verdana" panose="020B0604030504040204" pitchFamily="34" charset="0"/>
                <a:cs typeface="Verdana" panose="020B0604030504040204" pitchFamily="34" charset="0"/>
              </a:defRPr>
            </a:lvl1pPr>
          </a:lstStyle>
          <a:p>
            <a:r>
              <a:rPr lang="en-US" dirty="0"/>
              <a:t>Click to edit Master title style</a:t>
            </a:r>
          </a:p>
        </p:txBody>
      </p:sp>
      <p:sp>
        <p:nvSpPr>
          <p:cNvPr id="3" name="Content Placeholder 1"/>
          <p:cNvSpPr>
            <a:spLocks noGrp="1"/>
          </p:cNvSpPr>
          <p:nvPr>
            <p:ph idx="1"/>
          </p:nvPr>
        </p:nvSpPr>
        <p:spPr>
          <a:xfrm>
            <a:off x="457200" y="1447800"/>
            <a:ext cx="3931920" cy="487680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1"/>
          <p:cNvSpPr>
            <a:spLocks noGrp="1"/>
          </p:cNvSpPr>
          <p:nvPr>
            <p:ph idx="13"/>
          </p:nvPr>
        </p:nvSpPr>
        <p:spPr>
          <a:xfrm>
            <a:off x="4754880" y="1447800"/>
            <a:ext cx="3931920" cy="487680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14" hasCustomPrompt="1"/>
          </p:nvPr>
        </p:nvSpPr>
        <p:spPr>
          <a:xfrm>
            <a:off x="3463640" y="6477000"/>
            <a:ext cx="2212848" cy="182880"/>
          </a:xfrm>
          <a:prstGeom prst="rect">
            <a:avLst/>
          </a:prstGeom>
        </p:spPr>
        <p:txBody>
          <a:bodyPr lIns="0" tIns="0" rIns="0" bIns="0"/>
          <a:lstStyle>
            <a:lvl1pPr marL="0" indent="0" algn="ctr">
              <a:buNone/>
              <a:defRPr sz="1000"/>
            </a:lvl1pPr>
          </a:lstStyle>
          <a:p>
            <a:pPr lvl="0"/>
            <a:r>
              <a:rPr lang="en-US" dirty="0"/>
              <a:t>Add “Access the text alternative for slide images.”</a:t>
            </a:r>
          </a:p>
        </p:txBody>
      </p:sp>
      <p:sp>
        <p:nvSpPr>
          <p:cNvPr id="11" name="Text Placeholder 10"/>
          <p:cNvSpPr>
            <a:spLocks noGrp="1"/>
          </p:cNvSpPr>
          <p:nvPr>
            <p:ph type="body" sz="quarter" idx="15" hasCustomPrompt="1"/>
          </p:nvPr>
        </p:nvSpPr>
        <p:spPr>
          <a:xfrm>
            <a:off x="6473952" y="6705600"/>
            <a:ext cx="2670048" cy="155448"/>
          </a:xfrm>
          <a:prstGeom prst="rect">
            <a:avLst/>
          </a:prstGeom>
        </p:spPr>
        <p:txBody>
          <a:bodyPr wrap="none" lIns="0" tIns="0" rIns="45720" bIns="0"/>
          <a:lstStyle>
            <a:lvl1pPr marL="0" indent="0" algn="r">
              <a:buNone/>
              <a:defRPr sz="800">
                <a:solidFill>
                  <a:schemeClr val="bg1"/>
                </a:solidFill>
              </a:defRPr>
            </a:lvl1pPr>
          </a:lstStyle>
          <a:p>
            <a:pPr lvl="0"/>
            <a:r>
              <a:rPr lang="en-US" dirty="0"/>
              <a:t>Insert Photo Credit Here</a:t>
            </a:r>
          </a:p>
        </p:txBody>
      </p:sp>
    </p:spTree>
    <p:extLst>
      <p:ext uri="{BB962C8B-B14F-4D97-AF65-F5344CB8AC3E}">
        <p14:creationId xmlns:p14="http://schemas.microsoft.com/office/powerpoint/2010/main" val="132067666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457200" y="152400"/>
            <a:ext cx="8229600" cy="1097280"/>
          </a:xfrm>
          <a:prstGeom prst="rect">
            <a:avLst/>
          </a:prstGeom>
        </p:spPr>
        <p:txBody>
          <a:bodyPr anchor="ctr"/>
          <a:lstStyle>
            <a:lvl1pPr algn="l">
              <a:defRPr sz="4000" b="1">
                <a:solidFill>
                  <a:srgbClr val="005C74"/>
                </a:solidFill>
                <a:latin typeface="+mj-lt"/>
                <a:ea typeface="Verdana" panose="020B0604030504040204" pitchFamily="34" charset="0"/>
                <a:cs typeface="Verdana" panose="020B0604030504040204" pitchFamily="34" charset="0"/>
              </a:defRPr>
            </a:lvl1pPr>
          </a:lstStyle>
          <a:p>
            <a:r>
              <a:rPr lang="en-US" dirty="0"/>
              <a:t>Click to edit Master title style</a:t>
            </a:r>
          </a:p>
        </p:txBody>
      </p:sp>
      <p:sp>
        <p:nvSpPr>
          <p:cNvPr id="3" name="Content Placeholder 1"/>
          <p:cNvSpPr>
            <a:spLocks noGrp="1"/>
          </p:cNvSpPr>
          <p:nvPr>
            <p:ph idx="1"/>
          </p:nvPr>
        </p:nvSpPr>
        <p:spPr>
          <a:xfrm>
            <a:off x="457200" y="1447800"/>
            <a:ext cx="8229600" cy="109728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1"/>
          <p:cNvSpPr>
            <a:spLocks noGrp="1"/>
          </p:cNvSpPr>
          <p:nvPr>
            <p:ph idx="13"/>
          </p:nvPr>
        </p:nvSpPr>
        <p:spPr>
          <a:xfrm>
            <a:off x="457200" y="2641600"/>
            <a:ext cx="8229600" cy="118872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1"/>
          <p:cNvSpPr>
            <a:spLocks noGrp="1"/>
          </p:cNvSpPr>
          <p:nvPr>
            <p:ph idx="14"/>
          </p:nvPr>
        </p:nvSpPr>
        <p:spPr>
          <a:xfrm>
            <a:off x="457200" y="3926840"/>
            <a:ext cx="8229600" cy="118872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
          <p:cNvSpPr>
            <a:spLocks noGrp="1"/>
          </p:cNvSpPr>
          <p:nvPr>
            <p:ph idx="15"/>
          </p:nvPr>
        </p:nvSpPr>
        <p:spPr>
          <a:xfrm>
            <a:off x="457200" y="5212080"/>
            <a:ext cx="8229600" cy="118872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4"/>
          <p:cNvSpPr>
            <a:spLocks noGrp="1"/>
          </p:cNvSpPr>
          <p:nvPr>
            <p:ph type="body" sz="quarter" idx="16" hasCustomPrompt="1"/>
          </p:nvPr>
        </p:nvSpPr>
        <p:spPr>
          <a:xfrm>
            <a:off x="3463640" y="6477000"/>
            <a:ext cx="2212848" cy="182880"/>
          </a:xfrm>
          <a:prstGeom prst="rect">
            <a:avLst/>
          </a:prstGeom>
        </p:spPr>
        <p:txBody>
          <a:bodyPr lIns="0" tIns="0" rIns="0" bIns="0"/>
          <a:lstStyle>
            <a:lvl1pPr marL="0" indent="0" algn="ctr">
              <a:buNone/>
              <a:defRPr sz="1000"/>
            </a:lvl1pPr>
          </a:lstStyle>
          <a:p>
            <a:pPr lvl="0"/>
            <a:r>
              <a:rPr lang="en-US" dirty="0"/>
              <a:t>Add “Access the text alternative for slide images.”</a:t>
            </a:r>
          </a:p>
        </p:txBody>
      </p:sp>
      <p:sp>
        <p:nvSpPr>
          <p:cNvPr id="13" name="Text Placeholder 10"/>
          <p:cNvSpPr>
            <a:spLocks noGrp="1"/>
          </p:cNvSpPr>
          <p:nvPr>
            <p:ph type="body" sz="quarter" idx="17" hasCustomPrompt="1"/>
          </p:nvPr>
        </p:nvSpPr>
        <p:spPr>
          <a:xfrm>
            <a:off x="6473952" y="6705600"/>
            <a:ext cx="2670048" cy="155448"/>
          </a:xfrm>
          <a:prstGeom prst="rect">
            <a:avLst/>
          </a:prstGeom>
        </p:spPr>
        <p:txBody>
          <a:bodyPr wrap="none" lIns="0" tIns="0" rIns="45720" bIns="0"/>
          <a:lstStyle>
            <a:lvl1pPr marL="0" indent="0" algn="r">
              <a:buNone/>
              <a:defRPr sz="800">
                <a:solidFill>
                  <a:schemeClr val="bg1"/>
                </a:solidFill>
              </a:defRPr>
            </a:lvl1pPr>
          </a:lstStyle>
          <a:p>
            <a:pPr lvl="0"/>
            <a:r>
              <a:rPr lang="en-US" dirty="0"/>
              <a:t>Insert Photo Credit Here</a:t>
            </a:r>
          </a:p>
        </p:txBody>
      </p:sp>
    </p:spTree>
    <p:extLst>
      <p:ext uri="{BB962C8B-B14F-4D97-AF65-F5344CB8AC3E}">
        <p14:creationId xmlns:p14="http://schemas.microsoft.com/office/powerpoint/2010/main" val="4118001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RedTagline-Gray BG, Title-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49530" y="3581400"/>
            <a:ext cx="561594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a:t>Click to edit Master title style</a:t>
            </a:r>
            <a:endParaRPr lang="en-US" dirty="0"/>
          </a:p>
        </p:txBody>
      </p:sp>
      <p:sp>
        <p:nvSpPr>
          <p:cNvPr id="6"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3368280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457200" y="152400"/>
            <a:ext cx="8229600" cy="1097280"/>
          </a:xfrm>
          <a:prstGeom prst="rect">
            <a:avLst/>
          </a:prstGeom>
        </p:spPr>
        <p:txBody>
          <a:bodyPr anchor="ctr"/>
          <a:lstStyle>
            <a:lvl1pPr algn="l">
              <a:defRPr sz="4000" b="1">
                <a:solidFill>
                  <a:srgbClr val="005C74"/>
                </a:solidFill>
                <a:latin typeface="+mj-lt"/>
                <a:ea typeface="Verdana" panose="020B0604030504040204" pitchFamily="34" charset="0"/>
                <a:cs typeface="Verdana" panose="020B0604030504040204" pitchFamily="34" charset="0"/>
              </a:defRPr>
            </a:lvl1pPr>
          </a:lstStyle>
          <a:p>
            <a:r>
              <a:rPr lang="en-US" dirty="0"/>
              <a:t>Click to edit Master title style</a:t>
            </a:r>
          </a:p>
        </p:txBody>
      </p:sp>
      <p:sp>
        <p:nvSpPr>
          <p:cNvPr id="3" name="Content Placeholder 1"/>
          <p:cNvSpPr>
            <a:spLocks noGrp="1"/>
          </p:cNvSpPr>
          <p:nvPr>
            <p:ph idx="1"/>
          </p:nvPr>
        </p:nvSpPr>
        <p:spPr>
          <a:xfrm>
            <a:off x="457200" y="1447800"/>
            <a:ext cx="8229600" cy="73152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1"/>
          <p:cNvSpPr>
            <a:spLocks noGrp="1"/>
          </p:cNvSpPr>
          <p:nvPr>
            <p:ph idx="13"/>
          </p:nvPr>
        </p:nvSpPr>
        <p:spPr>
          <a:xfrm>
            <a:off x="457200" y="2301240"/>
            <a:ext cx="8229600" cy="73152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1"/>
          <p:cNvSpPr>
            <a:spLocks noGrp="1"/>
          </p:cNvSpPr>
          <p:nvPr>
            <p:ph idx="14"/>
          </p:nvPr>
        </p:nvSpPr>
        <p:spPr>
          <a:xfrm>
            <a:off x="457200" y="3154680"/>
            <a:ext cx="8229600" cy="73152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
          <p:cNvSpPr>
            <a:spLocks noGrp="1"/>
          </p:cNvSpPr>
          <p:nvPr>
            <p:ph idx="15"/>
          </p:nvPr>
        </p:nvSpPr>
        <p:spPr>
          <a:xfrm>
            <a:off x="457200" y="4008120"/>
            <a:ext cx="8229600" cy="73152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
          <p:cNvSpPr>
            <a:spLocks noGrp="1"/>
          </p:cNvSpPr>
          <p:nvPr>
            <p:ph idx="16"/>
          </p:nvPr>
        </p:nvSpPr>
        <p:spPr>
          <a:xfrm>
            <a:off x="457200" y="4861560"/>
            <a:ext cx="8229600" cy="73152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
          <p:cNvSpPr>
            <a:spLocks noGrp="1"/>
          </p:cNvSpPr>
          <p:nvPr>
            <p:ph idx="17"/>
          </p:nvPr>
        </p:nvSpPr>
        <p:spPr>
          <a:xfrm>
            <a:off x="457200" y="5715000"/>
            <a:ext cx="8229600" cy="731520"/>
          </a:xfrm>
          <a:prstGeom prst="rect">
            <a:avLst/>
          </a:prstGeom>
        </p:spPr>
        <p:txBody>
          <a:bodyPr/>
          <a:lstStyle>
            <a:lvl1pPr marL="0" indent="0">
              <a:spcBef>
                <a:spcPts val="600"/>
              </a:spcBef>
              <a:spcAft>
                <a:spcPts val="600"/>
              </a:spcAft>
              <a:buFont typeface="Arial" panose="020B0604020202020204" pitchFamily="34" charset="0"/>
              <a:buNone/>
              <a:defRPr sz="3200">
                <a:latin typeface="+mj-lt"/>
                <a:ea typeface="Verdana" panose="020B0604030504040204" pitchFamily="34" charset="0"/>
                <a:cs typeface="Verdana" panose="020B0604030504040204" pitchFamily="34" charset="0"/>
              </a:defRPr>
            </a:lvl1pPr>
            <a:lvl2pPr marL="457200" indent="-342900">
              <a:spcBef>
                <a:spcPts val="600"/>
              </a:spcBef>
              <a:spcAft>
                <a:spcPts val="600"/>
              </a:spcAft>
              <a:buClr>
                <a:schemeClr val="tx1"/>
              </a:buClr>
              <a:buFont typeface="Arial" panose="020B0604020202020204" pitchFamily="34" charset="0"/>
              <a:buChar char="•"/>
              <a:defRPr sz="2800">
                <a:latin typeface="+mj-lt"/>
                <a:ea typeface="Verdana" panose="020B0604030504040204" pitchFamily="34" charset="0"/>
                <a:cs typeface="Verdana" panose="020B0604030504040204" pitchFamily="34" charset="0"/>
              </a:defRPr>
            </a:lvl2pPr>
            <a:lvl3pPr marL="822960" indent="-274320">
              <a:spcBef>
                <a:spcPts val="600"/>
              </a:spcBef>
              <a:spcAft>
                <a:spcPts val="600"/>
              </a:spcAft>
              <a:buClr>
                <a:schemeClr val="tx1"/>
              </a:buClr>
              <a:buFont typeface="Arial" panose="020B0604020202020204" pitchFamily="34" charset="0"/>
              <a:buChar char="•"/>
              <a:defRPr sz="2400">
                <a:latin typeface="+mj-lt"/>
                <a:ea typeface="Verdana" panose="020B0604030504040204" pitchFamily="34" charset="0"/>
                <a:cs typeface="Verdana" panose="020B0604030504040204" pitchFamily="34" charset="0"/>
              </a:defRPr>
            </a:lvl3pPr>
            <a:lvl4pPr marL="1188720" indent="-274320">
              <a:spcBef>
                <a:spcPts val="600"/>
              </a:spcBef>
              <a:spcAft>
                <a:spcPts val="600"/>
              </a:spcAft>
              <a:buClr>
                <a:schemeClr val="tx1"/>
              </a:buClr>
              <a:buFont typeface="Arial" panose="020B0604020202020204" pitchFamily="34" charset="0"/>
              <a:buChar char="•"/>
              <a:defRPr sz="2000">
                <a:latin typeface="+mj-lt"/>
                <a:ea typeface="Verdana" panose="020B0604030504040204" pitchFamily="34" charset="0"/>
                <a:cs typeface="Verdana" panose="020B0604030504040204" pitchFamily="34" charset="0"/>
              </a:defRPr>
            </a:lvl4pPr>
            <a:lvl5pPr marL="1554480" indent="-228600">
              <a:spcBef>
                <a:spcPts val="600"/>
              </a:spcBef>
              <a:spcAft>
                <a:spcPts val="600"/>
              </a:spcAft>
              <a:buClr>
                <a:schemeClr val="tx1"/>
              </a:buClr>
              <a:buFont typeface="Arial" panose="020B0604020202020204" pitchFamily="34" charset="0"/>
              <a:buChar char="•"/>
              <a:defRPr sz="1600">
                <a:latin typeface="+mj-lt"/>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4"/>
          <p:cNvSpPr>
            <a:spLocks noGrp="1"/>
          </p:cNvSpPr>
          <p:nvPr>
            <p:ph type="body" sz="quarter" idx="18" hasCustomPrompt="1"/>
          </p:nvPr>
        </p:nvSpPr>
        <p:spPr>
          <a:xfrm>
            <a:off x="3463640" y="6477000"/>
            <a:ext cx="2212848" cy="182880"/>
          </a:xfrm>
          <a:prstGeom prst="rect">
            <a:avLst/>
          </a:prstGeom>
        </p:spPr>
        <p:txBody>
          <a:bodyPr lIns="0" tIns="0" rIns="0" bIns="0"/>
          <a:lstStyle>
            <a:lvl1pPr marL="0" indent="0" algn="ctr">
              <a:buNone/>
              <a:defRPr sz="1000"/>
            </a:lvl1pPr>
          </a:lstStyle>
          <a:p>
            <a:pPr lvl="0"/>
            <a:r>
              <a:rPr lang="en-US" dirty="0"/>
              <a:t>Add “Access the text alternative for slide images.”</a:t>
            </a:r>
          </a:p>
        </p:txBody>
      </p:sp>
      <p:sp>
        <p:nvSpPr>
          <p:cNvPr id="15" name="Text Placeholder 10"/>
          <p:cNvSpPr>
            <a:spLocks noGrp="1"/>
          </p:cNvSpPr>
          <p:nvPr>
            <p:ph type="body" sz="quarter" idx="19" hasCustomPrompt="1"/>
          </p:nvPr>
        </p:nvSpPr>
        <p:spPr>
          <a:xfrm>
            <a:off x="6473952" y="6705600"/>
            <a:ext cx="2670048" cy="155448"/>
          </a:xfrm>
          <a:prstGeom prst="rect">
            <a:avLst/>
          </a:prstGeom>
        </p:spPr>
        <p:txBody>
          <a:bodyPr wrap="none" lIns="0" tIns="0" rIns="45720" bIns="0"/>
          <a:lstStyle>
            <a:lvl1pPr marL="0" indent="0" algn="r">
              <a:buNone/>
              <a:defRPr sz="800">
                <a:solidFill>
                  <a:schemeClr val="bg1"/>
                </a:solidFill>
              </a:defRPr>
            </a:lvl1pPr>
          </a:lstStyle>
          <a:p>
            <a:pPr lvl="0"/>
            <a:r>
              <a:rPr lang="en-US" dirty="0"/>
              <a:t>Insert Photo Credit Here</a:t>
            </a:r>
          </a:p>
        </p:txBody>
      </p:sp>
    </p:spTree>
    <p:extLst>
      <p:ext uri="{BB962C8B-B14F-4D97-AF65-F5344CB8AC3E}">
        <p14:creationId xmlns:p14="http://schemas.microsoft.com/office/powerpoint/2010/main" val="110641145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RedBar-Two Content">
    <p:spTree>
      <p:nvGrpSpPr>
        <p:cNvPr id="1" name=""/>
        <p:cNvGrpSpPr/>
        <p:nvPr/>
      </p:nvGrpSpPr>
      <p:grpSpPr>
        <a:xfrm>
          <a:off x="0" y="0"/>
          <a:ext cx="0" cy="0"/>
          <a:chOff x="0" y="0"/>
          <a:chExt cx="0" cy="0"/>
        </a:xfrm>
      </p:grpSpPr>
      <p:sp>
        <p:nvSpPr>
          <p:cNvPr id="7" name="Slide Title"/>
          <p:cNvSpPr>
            <a:spLocks noGrp="1"/>
          </p:cNvSpPr>
          <p:nvPr>
            <p:ph type="title"/>
          </p:nvPr>
        </p:nvSpPr>
        <p:spPr>
          <a:xfrm>
            <a:off x="-1" y="228600"/>
            <a:ext cx="9144001"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sz="half" idx="1"/>
          </p:nvPr>
        </p:nvSpPr>
        <p:spPr>
          <a:xfrm>
            <a:off x="457200" y="914400"/>
            <a:ext cx="4038600" cy="561594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2"/>
          <p:cNvSpPr>
            <a:spLocks noGrp="1"/>
          </p:cNvSpPr>
          <p:nvPr>
            <p:ph sz="half" idx="2"/>
          </p:nvPr>
        </p:nvSpPr>
        <p:spPr>
          <a:xfrm>
            <a:off x="4648200" y="914400"/>
            <a:ext cx="4038600" cy="561594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Jump Link"/>
          <p:cNvSpPr>
            <a:spLocks noGrp="1"/>
          </p:cNvSpPr>
          <p:nvPr>
            <p:ph type="body" sz="quarter" idx="12" hasCustomPrompt="1"/>
          </p:nvPr>
        </p:nvSpPr>
        <p:spPr>
          <a:xfrm>
            <a:off x="3357063" y="6529450"/>
            <a:ext cx="2429874"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0"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3194019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RedBar-Two-Up 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4912202"/>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4912202"/>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Jump Link"/>
          <p:cNvSpPr>
            <a:spLocks noGrp="1"/>
          </p:cNvSpPr>
          <p:nvPr>
            <p:ph type="body" sz="quarter" idx="12" hasCustomPrompt="1"/>
          </p:nvPr>
        </p:nvSpPr>
        <p:spPr>
          <a:xfrm>
            <a:off x="3273243" y="6529450"/>
            <a:ext cx="2429874"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2"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175055679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RedBar-4-up_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Header 3"/>
          <p:cNvSpPr>
            <a:spLocks noGrp="1"/>
          </p:cNvSpPr>
          <p:nvPr>
            <p:ph type="body" sz="quarter" idx="12"/>
          </p:nvPr>
        </p:nvSpPr>
        <p:spPr>
          <a:xfrm>
            <a:off x="457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14" name="Content Placeholder 3"/>
          <p:cNvSpPr>
            <a:spLocks noGrp="1"/>
          </p:cNvSpPr>
          <p:nvPr>
            <p:ph sz="half" idx="14"/>
          </p:nvPr>
        </p:nvSpPr>
        <p:spPr>
          <a:xfrm>
            <a:off x="457200" y="4191000"/>
            <a:ext cx="4040188"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Header 4"/>
          <p:cNvSpPr>
            <a:spLocks noGrp="1"/>
          </p:cNvSpPr>
          <p:nvPr>
            <p:ph type="body" sz="quarter" idx="13"/>
          </p:nvPr>
        </p:nvSpPr>
        <p:spPr>
          <a:xfrm>
            <a:off x="4648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15" name="Content Placeholder 4"/>
          <p:cNvSpPr>
            <a:spLocks noGrp="1"/>
          </p:cNvSpPr>
          <p:nvPr>
            <p:ph sz="quarter" idx="15"/>
          </p:nvPr>
        </p:nvSpPr>
        <p:spPr>
          <a:xfrm>
            <a:off x="4645025" y="4191000"/>
            <a:ext cx="4041775"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Jump Link"/>
          <p:cNvSpPr>
            <a:spLocks noGrp="1"/>
          </p:cNvSpPr>
          <p:nvPr>
            <p:ph type="body" sz="quarter" idx="16" hasCustomPrompt="1"/>
          </p:nvPr>
        </p:nvSpPr>
        <p:spPr>
          <a:xfrm>
            <a:off x="3357063" y="5996050"/>
            <a:ext cx="2429874"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402079248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RedBar-Content with Lef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457201"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457201"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3575050" y="304800"/>
            <a:ext cx="5111751" cy="6179819"/>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2" hasCustomPrompt="1"/>
          </p:nvPr>
        </p:nvSpPr>
        <p:spPr>
          <a:xfrm>
            <a:off x="5026437" y="65294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8"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14853900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RedBar-Content with Righ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5678487"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5678487"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457200" y="304800"/>
            <a:ext cx="5111751" cy="6179819"/>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2" hasCustomPrompt="1"/>
          </p:nvPr>
        </p:nvSpPr>
        <p:spPr>
          <a:xfrm>
            <a:off x="1908587" y="65294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9164351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RedBar-Picture with Caption">
    <p:spTree>
      <p:nvGrpSpPr>
        <p:cNvPr id="1" name=""/>
        <p:cNvGrpSpPr/>
        <p:nvPr/>
      </p:nvGrpSpPr>
      <p:grpSpPr>
        <a:xfrm>
          <a:off x="0" y="0"/>
          <a:ext cx="0" cy="0"/>
          <a:chOff x="0" y="0"/>
          <a:chExt cx="0" cy="0"/>
        </a:xfrm>
      </p:grpSpPr>
      <p:sp>
        <p:nvSpPr>
          <p:cNvPr id="2" name="Slide Title"/>
          <p:cNvSpPr>
            <a:spLocks noGrp="1"/>
          </p:cNvSpPr>
          <p:nvPr>
            <p:ph type="title"/>
          </p:nvPr>
        </p:nvSpPr>
        <p:spPr>
          <a:xfrm>
            <a:off x="1828800" y="5253037"/>
            <a:ext cx="5486400" cy="566738"/>
          </a:xfrm>
          <a:prstGeom prst="rect">
            <a:avLst/>
          </a:prstGeom>
        </p:spPr>
        <p:txBody>
          <a:bodyPr anchor="b"/>
          <a:lstStyle>
            <a:lvl1pPr algn="l">
              <a:defRPr sz="24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1828800" y="5895975"/>
            <a:ext cx="5486400" cy="6096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1"/>
          <p:cNvSpPr>
            <a:spLocks noGrp="1"/>
          </p:cNvSpPr>
          <p:nvPr>
            <p:ph type="pic" idx="1"/>
          </p:nvPr>
        </p:nvSpPr>
        <p:spPr>
          <a:xfrm>
            <a:off x="1028700" y="128650"/>
            <a:ext cx="7086600" cy="4944623"/>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7" name="Jump Link"/>
          <p:cNvSpPr>
            <a:spLocks noGrp="1"/>
          </p:cNvSpPr>
          <p:nvPr>
            <p:ph type="body" sz="quarter" idx="16" hasCustomPrompt="1"/>
          </p:nvPr>
        </p:nvSpPr>
        <p:spPr>
          <a:xfrm>
            <a:off x="3467512" y="50816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15795019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RedBar-Title and Video">
    <p:spTree>
      <p:nvGrpSpPr>
        <p:cNvPr id="1" name=""/>
        <p:cNvGrpSpPr/>
        <p:nvPr/>
      </p:nvGrpSpPr>
      <p:grpSpPr>
        <a:xfrm>
          <a:off x="0" y="0"/>
          <a:ext cx="0" cy="0"/>
          <a:chOff x="0" y="0"/>
          <a:chExt cx="0" cy="0"/>
        </a:xfrm>
      </p:grpSpPr>
      <p:sp>
        <p:nvSpPr>
          <p:cNvPr id="2" name="Slide Title"/>
          <p:cNvSpPr>
            <a:spLocks noGrp="1"/>
          </p:cNvSpPr>
          <p:nvPr>
            <p:ph type="title"/>
          </p:nvPr>
        </p:nvSpPr>
        <p:spPr>
          <a:xfrm>
            <a:off x="-2251" y="228600"/>
            <a:ext cx="9172252" cy="609600"/>
          </a:xfrm>
          <a:prstGeom prst="rect">
            <a:avLst/>
          </a:prstGeom>
        </p:spPr>
        <p:txBody>
          <a:bodyPr/>
          <a:lstStyle>
            <a:lvl1pPr>
              <a:defRPr sz="3600">
                <a:solidFill>
                  <a:schemeClr val="bg2"/>
                </a:solidFill>
              </a:defRPr>
            </a:lvl1pPr>
          </a:lstStyle>
          <a:p>
            <a:r>
              <a:rPr lang="en-US" dirty="0"/>
              <a:t>Click to edit Master title style</a:t>
            </a:r>
          </a:p>
        </p:txBody>
      </p:sp>
      <p:sp>
        <p:nvSpPr>
          <p:cNvPr id="6" name="Media Placeholder 5"/>
          <p:cNvSpPr>
            <a:spLocks noGrp="1"/>
          </p:cNvSpPr>
          <p:nvPr>
            <p:ph type="media" sz="quarter" idx="11"/>
          </p:nvPr>
        </p:nvSpPr>
        <p:spPr>
          <a:xfrm>
            <a:off x="0" y="1066799"/>
            <a:ext cx="9144000" cy="5315957"/>
          </a:xfrm>
          <a:prstGeom prst="rect">
            <a:avLst/>
          </a:prstGeom>
        </p:spPr>
        <p:txBody>
          <a:bodyPr/>
          <a:lstStyle>
            <a:lvl1pPr marL="0" indent="0">
              <a:buNone/>
              <a:defRPr/>
            </a:lvl1pPr>
          </a:lstStyle>
          <a:p>
            <a:endParaRPr lang="en-US"/>
          </a:p>
        </p:txBody>
      </p:sp>
      <p:sp>
        <p:nvSpPr>
          <p:cNvPr id="5" name="Video Credit"/>
          <p:cNvSpPr>
            <a:spLocks noGrp="1"/>
          </p:cNvSpPr>
          <p:nvPr>
            <p:ph type="body" sz="quarter" idx="12"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Video Credit Here</a:t>
            </a:r>
          </a:p>
        </p:txBody>
      </p:sp>
    </p:spTree>
    <p:extLst>
      <p:ext uri="{BB962C8B-B14F-4D97-AF65-F5344CB8AC3E}">
        <p14:creationId xmlns:p14="http://schemas.microsoft.com/office/powerpoint/2010/main" val="246929799"/>
      </p:ext>
    </p:extLst>
  </p:cSld>
  <p:clrMapOvr>
    <a:masterClrMapping/>
  </p:clrMapOvr>
  <p:extLst>
    <p:ext uri="{DCECCB84-F9BA-43D5-87BE-67443E8EF086}">
      <p15:sldGuideLst xmlns:p15="http://schemas.microsoft.com/office/powerpoint/2012/main">
        <p15:guide id="1" orient="horz" pos="2160">
          <p15:clr>
            <a:srgbClr val="FBAE40"/>
          </p15:clr>
        </p15:guide>
        <p15:guide id="2" pos="528">
          <p15:clr>
            <a:srgbClr val="FBAE40"/>
          </p15:clr>
        </p15:guide>
        <p15:guide id="3" pos="5136">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No Tagline-Gray BG, 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429000"/>
            <a:ext cx="510540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228600" y="4114800"/>
            <a:ext cx="5105400" cy="685800"/>
          </a:xfrm>
          <a:prstGeom prst="rect">
            <a:avLst/>
          </a:prstGeom>
        </p:spPr>
        <p:txBody>
          <a:bodyPr/>
          <a:lstStyle>
            <a:lvl1pPr marL="0" indent="0">
              <a:buNone/>
              <a:defRPr sz="2000" b="0">
                <a:solidFill>
                  <a:schemeClr val="bg1"/>
                </a:solidFill>
                <a:latin typeface="ArumSans Bold"/>
              </a:defRPr>
            </a:lvl1pPr>
            <a:lvl2pPr marL="457200" indent="0">
              <a:buNone/>
              <a:defRPr sz="2000" b="0">
                <a:solidFill>
                  <a:schemeClr val="bg1"/>
                </a:solidFill>
                <a:latin typeface="ArumSans Bold"/>
              </a:defRPr>
            </a:lvl2pPr>
            <a:lvl3pPr marL="914400" indent="0">
              <a:buNone/>
              <a:defRPr sz="2000" b="0">
                <a:solidFill>
                  <a:schemeClr val="bg1"/>
                </a:solidFill>
                <a:latin typeface="ArumSans Bold"/>
              </a:defRPr>
            </a:lvl3pPr>
            <a:lvl4pPr marL="1371600" indent="0">
              <a:buNone/>
              <a:defRPr sz="2000" b="0">
                <a:solidFill>
                  <a:schemeClr val="bg1"/>
                </a:solidFill>
                <a:latin typeface="ArumSans Bold"/>
              </a:defRPr>
            </a:lvl4pPr>
            <a:lvl5pPr marL="1828800" indent="0">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400497328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No Tagline-Gray BG, Title &amp; Subtitle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3733800" y="4260273"/>
            <a:ext cx="5181600" cy="692727"/>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23848148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edTagline-Gray BG, Title-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436620" y="3581400"/>
            <a:ext cx="569976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83350321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No Tagline-Gray BG, Title 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581400"/>
            <a:ext cx="51054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106916897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No Tagline-Gray BG, Title 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4076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NoTagline-SimpleTitle&amp;Subtitle">
    <p:spTree>
      <p:nvGrpSpPr>
        <p:cNvPr id="1" name=""/>
        <p:cNvGrpSpPr/>
        <p:nvPr/>
      </p:nvGrpSpPr>
      <p:grpSpPr>
        <a:xfrm>
          <a:off x="0" y="0"/>
          <a:ext cx="0" cy="0"/>
          <a:chOff x="0" y="0"/>
          <a:chExt cx="0" cy="0"/>
        </a:xfrm>
      </p:grpSpPr>
      <p:sp>
        <p:nvSpPr>
          <p:cNvPr id="2" name="Slide Title"/>
          <p:cNvSpPr>
            <a:spLocks noGrp="1"/>
          </p:cNvSpPr>
          <p:nvPr>
            <p:ph type="ctrTitle"/>
          </p:nvPr>
        </p:nvSpPr>
        <p:spPr>
          <a:xfrm>
            <a:off x="0" y="2130426"/>
            <a:ext cx="9144000" cy="1470025"/>
          </a:xfrm>
          <a:prstGeom prst="rect">
            <a:avLst/>
          </a:prstGeom>
        </p:spPr>
        <p:txBody>
          <a:bodyPr/>
          <a:lstStyle>
            <a:lvl1pPr>
              <a:defRPr sz="4800">
                <a:solidFill>
                  <a:schemeClr val="bg2"/>
                </a:solidFill>
                <a:latin typeface="+mj-lt"/>
              </a:defRPr>
            </a:lvl1pPr>
          </a:lstStyle>
          <a:p>
            <a:r>
              <a:rPr lang="en-US" dirty="0"/>
              <a:t>Click to edit Master title style</a:t>
            </a:r>
          </a:p>
        </p:txBody>
      </p:sp>
      <p:sp>
        <p:nvSpPr>
          <p:cNvPr id="3" name="Subtitle 1"/>
          <p:cNvSpPr>
            <a:spLocks noGrp="1"/>
          </p:cNvSpPr>
          <p:nvPr>
            <p:ph type="subTitle" idx="1"/>
          </p:nvPr>
        </p:nvSpPr>
        <p:spPr>
          <a:xfrm>
            <a:off x="1371600" y="3886200"/>
            <a:ext cx="6400800" cy="1752600"/>
          </a:xfrm>
          <a:prstGeom prst="rect">
            <a:avLst/>
          </a:prstGeom>
        </p:spPr>
        <p:txBody>
          <a:bodyPr/>
          <a:lstStyle>
            <a:lvl1pPr marL="0" indent="0" algn="ctr">
              <a:buNone/>
              <a:defRPr>
                <a:solidFill>
                  <a:srgbClr val="6A6A6A"/>
                </a:solidFill>
                <a:latin typeface="ArumSans Regular"/>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423552719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NoTagline-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7"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222947916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NoTagline-Title above text">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2775099"/>
            <a:ext cx="7772400" cy="1362075"/>
          </a:xfrm>
          <a:prstGeom prst="rect">
            <a:avLst/>
          </a:prstGeom>
        </p:spPr>
        <p:txBody>
          <a:bodyPr anchor="b" anchorCtr="0"/>
          <a:lstStyle>
            <a:lvl1pPr algn="l">
              <a:spcBef>
                <a:spcPts val="480"/>
              </a:spcBef>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4138613"/>
            <a:ext cx="7772400" cy="1500187"/>
          </a:xfrm>
          <a:prstGeom prst="rect">
            <a:avLst/>
          </a:prstGeom>
        </p:spPr>
        <p:txBody>
          <a:bodyPr anchor="t" anchorCtr="0"/>
          <a:lstStyle>
            <a:lvl1pPr marL="0" indent="0">
              <a:spcBef>
                <a:spcPts val="0"/>
              </a:spcBef>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3"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36955695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mallRedBar-Gray BG, Title &amp; Subtitle Left1_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429000"/>
            <a:ext cx="510540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228600" y="4114800"/>
            <a:ext cx="5105400" cy="685800"/>
          </a:xfrm>
          <a:prstGeom prst="rect">
            <a:avLst/>
          </a:prstGeom>
        </p:spPr>
        <p:txBody>
          <a:bodyPr/>
          <a:lstStyle>
            <a:lvl1pPr marL="0" indent="0">
              <a:buNone/>
              <a:defRPr sz="2000" b="0">
                <a:solidFill>
                  <a:schemeClr val="bg1"/>
                </a:solidFill>
                <a:latin typeface="ArumSans Bold"/>
              </a:defRPr>
            </a:lvl1pPr>
            <a:lvl2pPr marL="457200" indent="0">
              <a:buNone/>
              <a:defRPr sz="2000" b="0">
                <a:solidFill>
                  <a:schemeClr val="bg1"/>
                </a:solidFill>
                <a:latin typeface="ArumSans Bold"/>
              </a:defRPr>
            </a:lvl2pPr>
            <a:lvl3pPr marL="914400" indent="0">
              <a:buNone/>
              <a:defRPr sz="2000" b="0">
                <a:solidFill>
                  <a:schemeClr val="bg1"/>
                </a:solidFill>
                <a:latin typeface="ArumSans Bold"/>
              </a:defRPr>
            </a:lvl3pPr>
            <a:lvl4pPr marL="1371600" indent="0">
              <a:buNone/>
              <a:defRPr sz="2000" b="0">
                <a:solidFill>
                  <a:schemeClr val="bg1"/>
                </a:solidFill>
                <a:latin typeface="ArumSans Bold"/>
              </a:defRPr>
            </a:lvl4pPr>
            <a:lvl5pPr marL="1828800" indent="0">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400497328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RedBar-Gray BG, Title &amp; Subtitle Left1_Title &amp; Subtitle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3733800" y="4260273"/>
            <a:ext cx="5181600" cy="692727"/>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38481487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mallRedBar-Gray BG, Title 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581400"/>
            <a:ext cx="51054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10691689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mallRedBar-Gray BG, Title 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40761728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mallRedBar-SimpleTitle&amp;Subtitle">
    <p:spTree>
      <p:nvGrpSpPr>
        <p:cNvPr id="1" name=""/>
        <p:cNvGrpSpPr/>
        <p:nvPr/>
      </p:nvGrpSpPr>
      <p:grpSpPr>
        <a:xfrm>
          <a:off x="0" y="0"/>
          <a:ext cx="0" cy="0"/>
          <a:chOff x="0" y="0"/>
          <a:chExt cx="0" cy="0"/>
        </a:xfrm>
      </p:grpSpPr>
      <p:sp>
        <p:nvSpPr>
          <p:cNvPr id="2" name="Slide Title"/>
          <p:cNvSpPr>
            <a:spLocks noGrp="1"/>
          </p:cNvSpPr>
          <p:nvPr>
            <p:ph type="ctrTitle"/>
          </p:nvPr>
        </p:nvSpPr>
        <p:spPr>
          <a:xfrm>
            <a:off x="0" y="2130426"/>
            <a:ext cx="9144000" cy="1470025"/>
          </a:xfrm>
          <a:prstGeom prst="rect">
            <a:avLst/>
          </a:prstGeom>
        </p:spPr>
        <p:txBody>
          <a:bodyPr/>
          <a:lstStyle>
            <a:lvl1pPr>
              <a:defRPr sz="4800">
                <a:solidFill>
                  <a:schemeClr val="bg2"/>
                </a:solidFill>
                <a:latin typeface="+mj-lt"/>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rgbClr val="6A6A6A"/>
                </a:solidFill>
                <a:latin typeface="ArumSans Regular"/>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4235527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edTagline-SimpleTitle&amp;Subtitle">
    <p:spTree>
      <p:nvGrpSpPr>
        <p:cNvPr id="1" name=""/>
        <p:cNvGrpSpPr/>
        <p:nvPr/>
      </p:nvGrpSpPr>
      <p:grpSpPr>
        <a:xfrm>
          <a:off x="0" y="0"/>
          <a:ext cx="0" cy="0"/>
          <a:chOff x="0" y="0"/>
          <a:chExt cx="0" cy="0"/>
        </a:xfrm>
      </p:grpSpPr>
      <p:sp>
        <p:nvSpPr>
          <p:cNvPr id="5"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
        <p:nvSpPr>
          <p:cNvPr id="9" name="Slide Title"/>
          <p:cNvSpPr>
            <a:spLocks noGrp="1"/>
          </p:cNvSpPr>
          <p:nvPr>
            <p:ph type="title"/>
          </p:nvPr>
        </p:nvSpPr>
        <p:spPr>
          <a:xfrm>
            <a:off x="762000" y="152400"/>
            <a:ext cx="7620000" cy="1097280"/>
          </a:xfrm>
          <a:prstGeom prst="rect">
            <a:avLst/>
          </a:prstGeom>
        </p:spPr>
        <p:txBody>
          <a:bodyPr anchor="ctr"/>
          <a:lstStyle>
            <a:lvl1pPr>
              <a:defRPr sz="3600" b="0">
                <a:solidFill>
                  <a:srgbClr val="B60000"/>
                </a:solidFill>
                <a:latin typeface="+mj-lt"/>
                <a:cs typeface="Arial" panose="020B0604020202020204" pitchFamily="34" charset="0"/>
              </a:defRPr>
            </a:lvl1pPr>
          </a:lstStyle>
          <a:p>
            <a:r>
              <a:rPr lang="en-US" dirty="0"/>
              <a:t>Click to edit Master title style</a:t>
            </a:r>
          </a:p>
        </p:txBody>
      </p:sp>
      <p:sp>
        <p:nvSpPr>
          <p:cNvPr id="10" name="Content Placeholder 1"/>
          <p:cNvSpPr>
            <a:spLocks noGrp="1"/>
          </p:cNvSpPr>
          <p:nvPr>
            <p:ph idx="1"/>
          </p:nvPr>
        </p:nvSpPr>
        <p:spPr>
          <a:xfrm>
            <a:off x="457200" y="1447800"/>
            <a:ext cx="8229600" cy="4754880"/>
          </a:xfrm>
          <a:prstGeom prst="rect">
            <a:avLst/>
          </a:prstGeom>
        </p:spPr>
        <p:txBody>
          <a:bodyPr/>
          <a:lstStyle>
            <a:lvl1pPr marL="0" indent="0" algn="l">
              <a:spcBef>
                <a:spcPts val="1200"/>
              </a:spcBef>
              <a:spcAft>
                <a:spcPts val="600"/>
              </a:spcAft>
              <a:buFont typeface="Arial" panose="020B0604020202020204" pitchFamily="34" charset="0"/>
              <a:buNone/>
              <a:defRPr sz="3200">
                <a:latin typeface="+mj-lt"/>
                <a:cs typeface="Arial" panose="020B0604020202020204" pitchFamily="34" charset="0"/>
              </a:defRPr>
            </a:lvl1pPr>
            <a:lvl2pPr marL="457200" indent="-342900" algn="l">
              <a:spcBef>
                <a:spcPts val="1200"/>
              </a:spcBef>
              <a:spcAft>
                <a:spcPts val="600"/>
              </a:spcAft>
              <a:buClr>
                <a:schemeClr val="tx1"/>
              </a:buClr>
              <a:buFont typeface="Arial" panose="020B0604020202020204" pitchFamily="34" charset="0"/>
              <a:buChar char="•"/>
              <a:defRPr sz="2800">
                <a:latin typeface="+mj-lt"/>
                <a:cs typeface="Arial" panose="020B0604020202020204" pitchFamily="34" charset="0"/>
              </a:defRPr>
            </a:lvl2pPr>
            <a:lvl3pPr marL="822960" indent="-274320" algn="l">
              <a:spcBef>
                <a:spcPts val="1200"/>
              </a:spcBef>
              <a:spcAft>
                <a:spcPts val="600"/>
              </a:spcAft>
              <a:buClr>
                <a:schemeClr val="tx1"/>
              </a:buClr>
              <a:buFont typeface="Arial" panose="020B0604020202020204" pitchFamily="34" charset="0"/>
              <a:buChar char="•"/>
              <a:defRPr sz="2400">
                <a:latin typeface="+mj-lt"/>
                <a:cs typeface="Arial" panose="020B0604020202020204" pitchFamily="34" charset="0"/>
              </a:defRPr>
            </a:lvl3pPr>
            <a:lvl4pPr marL="1188720" indent="-274320" algn="l">
              <a:spcBef>
                <a:spcPts val="1200"/>
              </a:spcBef>
              <a:spcAft>
                <a:spcPts val="600"/>
              </a:spcAft>
              <a:buClr>
                <a:schemeClr val="tx1"/>
              </a:buClr>
              <a:buFont typeface="Arial" panose="020B0604020202020204" pitchFamily="34" charset="0"/>
              <a:buChar char="•"/>
              <a:defRPr sz="2000">
                <a:latin typeface="+mj-lt"/>
                <a:cs typeface="Arial" panose="020B0604020202020204" pitchFamily="34" charset="0"/>
              </a:defRPr>
            </a:lvl4pPr>
            <a:lvl5pPr marL="1554480" indent="-228600" algn="l">
              <a:spcBef>
                <a:spcPts val="1200"/>
              </a:spcBef>
              <a:spcAft>
                <a:spcPts val="600"/>
              </a:spcAft>
              <a:buClr>
                <a:schemeClr val="tx1"/>
              </a:buClr>
              <a:buFont typeface="Arial" panose="020B0604020202020204" pitchFamily="34" charset="0"/>
              <a:buChar char="•"/>
              <a:defRPr sz="1600">
                <a:latin typeface="+mj-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descr="©McGraw-Hill Education. All rights reserved. Authorized only for instructor use in the classroom.  No reproduction or further distribution permitted without the prior written consent of McGraw-Hill Education.&#10;"/>
          <p:cNvSpPr txBox="1">
            <a:spLocks/>
          </p:cNvSpPr>
          <p:nvPr userDrawn="1"/>
        </p:nvSpPr>
        <p:spPr>
          <a:xfrm>
            <a:off x="0" y="6721325"/>
            <a:ext cx="9144000" cy="171750"/>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a:ln>
                  <a:noFill/>
                </a:ln>
                <a:solidFill>
                  <a:srgbClr val="6A6A6A"/>
                </a:solidFill>
                <a:effectLst/>
                <a:uLnTx/>
                <a:uFillTx/>
                <a:latin typeface="Calibri"/>
                <a:ea typeface="+mn-ea"/>
                <a:cs typeface="+mn-cs"/>
              </a:rPr>
              <a:t>©McGraw-Hill Education. All rights reserved. Authorized </a:t>
            </a:r>
            <a:r>
              <a:rPr lang="en-US" sz="3200" kern="1200" dirty="0">
                <a:solidFill>
                  <a:srgbClr val="6A6A6A"/>
                </a:solidFill>
                <a:effectLst/>
                <a:latin typeface="+mn-lt"/>
                <a:ea typeface="+mn-ea"/>
                <a:cs typeface="+mn-cs"/>
              </a:rPr>
              <a:t>only </a:t>
            </a:r>
            <a:r>
              <a:rPr kumimoji="0" lang="en-US" sz="3200" b="0" i="0" u="none" strike="noStrike" kern="1200" cap="none" spc="0" normalizeH="0" baseline="0" noProof="0" dirty="0">
                <a:ln>
                  <a:noFill/>
                </a:ln>
                <a:solidFill>
                  <a:srgbClr val="6A6A6A"/>
                </a:solidFill>
                <a:effectLst/>
                <a:uLnTx/>
                <a:uFillTx/>
                <a:latin typeface="Calibri"/>
                <a:ea typeface="+mn-ea"/>
                <a:cs typeface="+mn-cs"/>
              </a:rPr>
              <a:t>for instructor use in the classroom.  No reproduction or further distribution permitted without the prior written consent of McGraw-Hill Education.</a:t>
            </a:r>
          </a:p>
        </p:txBody>
      </p:sp>
    </p:spTree>
    <p:extLst>
      <p:ext uri="{BB962C8B-B14F-4D97-AF65-F5344CB8AC3E}">
        <p14:creationId xmlns:p14="http://schemas.microsoft.com/office/powerpoint/2010/main" val="38599204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mallRedBar-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dirty="0"/>
              <a:t>Click to edit Master title style</a:t>
            </a:r>
          </a:p>
        </p:txBody>
      </p:sp>
      <p:sp>
        <p:nvSpPr>
          <p:cNvPr id="3" name="Text Placeholder 2"/>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5"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22947916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mallRedBar-Title above text">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2775099"/>
            <a:ext cx="7772400" cy="1362075"/>
          </a:xfrm>
          <a:prstGeom prst="rect">
            <a:avLst/>
          </a:prstGeom>
        </p:spPr>
        <p:txBody>
          <a:bodyPr anchor="b" anchorCtr="0"/>
          <a:lstStyle>
            <a:lvl1pPr algn="l">
              <a:spcBef>
                <a:spcPts val="480"/>
              </a:spcBef>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4138613"/>
            <a:ext cx="7772400" cy="1500187"/>
          </a:xfrm>
          <a:prstGeom prst="rect">
            <a:avLst/>
          </a:prstGeom>
        </p:spPr>
        <p:txBody>
          <a:bodyPr anchor="t" anchorCtr="0"/>
          <a:lstStyle>
            <a:lvl1pPr marL="0" indent="0">
              <a:spcBef>
                <a:spcPts val="0"/>
              </a:spcBef>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69556950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ue Slide Title above text">
    <p:spTree>
      <p:nvGrpSpPr>
        <p:cNvPr id="1" name=""/>
        <p:cNvGrpSpPr/>
        <p:nvPr/>
      </p:nvGrpSpPr>
      <p:grpSpPr>
        <a:xfrm>
          <a:off x="0" y="0"/>
          <a:ext cx="0" cy="0"/>
          <a:chOff x="0" y="0"/>
          <a:chExt cx="0" cy="0"/>
        </a:xfrm>
      </p:grpSpPr>
      <p:sp>
        <p:nvSpPr>
          <p:cNvPr id="2" name="Slide Title"/>
          <p:cNvSpPr>
            <a:spLocks noGrp="1"/>
          </p:cNvSpPr>
          <p:nvPr>
            <p:ph type="ctrTitle"/>
          </p:nvPr>
        </p:nvSpPr>
        <p:spPr>
          <a:xfrm>
            <a:off x="1066800" y="1524000"/>
            <a:ext cx="7048500" cy="1470025"/>
          </a:xfrm>
          <a:prstGeom prst="rect">
            <a:avLst/>
          </a:prstGeom>
        </p:spPr>
        <p:txBody>
          <a:bodyPr/>
          <a:lstStyle>
            <a:lvl1pPr algn="l">
              <a:defRPr sz="4400">
                <a:solidFill>
                  <a:schemeClr val="bg1"/>
                </a:solidFill>
              </a:defRPr>
            </a:lvl1pPr>
          </a:lstStyle>
          <a:p>
            <a:r>
              <a:rPr lang="en-US" dirty="0"/>
              <a:t>Click to edit Master title style</a:t>
            </a:r>
          </a:p>
        </p:txBody>
      </p:sp>
      <p:sp>
        <p:nvSpPr>
          <p:cNvPr id="3" name="Subtitle 1"/>
          <p:cNvSpPr>
            <a:spLocks noGrp="1"/>
          </p:cNvSpPr>
          <p:nvPr>
            <p:ph type="subTitle" idx="1"/>
          </p:nvPr>
        </p:nvSpPr>
        <p:spPr>
          <a:xfrm>
            <a:off x="1066800" y="2971800"/>
            <a:ext cx="6400800" cy="1752600"/>
          </a:xfrm>
          <a:prstGeom prst="rect">
            <a:avLst/>
          </a:prstGeom>
        </p:spPr>
        <p:txBody>
          <a:bodyPr/>
          <a:lstStyle>
            <a:lvl1pPr marL="0" indent="0" algn="l">
              <a:buNone/>
              <a:defRPr sz="20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38872374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Blue Slide 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722313" y="2643186"/>
            <a:ext cx="7202487" cy="1362075"/>
          </a:xfrm>
          <a:prstGeom prst="rect">
            <a:avLst/>
          </a:prstGeom>
        </p:spPr>
        <p:txBody>
          <a:bodyPr anchor="t"/>
          <a:lstStyle>
            <a:lvl1pPr algn="l">
              <a:defRPr sz="4400" b="1" cap="all">
                <a:solidFill>
                  <a:schemeClr val="bg1"/>
                </a:solidFill>
              </a:defRPr>
            </a:lvl1pPr>
          </a:lstStyle>
          <a:p>
            <a:r>
              <a:rPr lang="en-US" dirty="0"/>
              <a:t>Click to edit Master title style</a:t>
            </a:r>
          </a:p>
        </p:txBody>
      </p:sp>
      <p:sp>
        <p:nvSpPr>
          <p:cNvPr id="3" name="Text Placeholder 1"/>
          <p:cNvSpPr>
            <a:spLocks noGrp="1"/>
          </p:cNvSpPr>
          <p:nvPr>
            <p:ph type="body" idx="1"/>
          </p:nvPr>
        </p:nvSpPr>
        <p:spPr>
          <a:xfrm>
            <a:off x="722313" y="1143000"/>
            <a:ext cx="7202487" cy="1500187"/>
          </a:xfrm>
          <a:prstGeom prst="rect">
            <a:avLst/>
          </a:prstGeo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270531504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Plain_Appendix_Title and Text">
    <p:spTree>
      <p:nvGrpSpPr>
        <p:cNvPr id="1" name=""/>
        <p:cNvGrpSpPr/>
        <p:nvPr/>
      </p:nvGrpSpPr>
      <p:grpSpPr>
        <a:xfrm>
          <a:off x="0" y="0"/>
          <a:ext cx="0" cy="0"/>
          <a:chOff x="0" y="0"/>
          <a:chExt cx="0" cy="0"/>
        </a:xfrm>
      </p:grpSpPr>
      <p:sp>
        <p:nvSpPr>
          <p:cNvPr id="6" name="Slide Title"/>
          <p:cNvSpPr>
            <a:spLocks noGrp="1"/>
          </p:cNvSpPr>
          <p:nvPr>
            <p:ph type="title"/>
          </p:nvPr>
        </p:nvSpPr>
        <p:spPr>
          <a:xfrm>
            <a:off x="0" y="228600"/>
            <a:ext cx="9144000" cy="609600"/>
          </a:xfrm>
          <a:prstGeom prst="rect">
            <a:avLst/>
          </a:prstGeom>
        </p:spPr>
        <p:txBody>
          <a:bodyPr/>
          <a:lstStyle>
            <a:lvl1pPr>
              <a:defRPr sz="3600">
                <a:solidFill>
                  <a:schemeClr val="bg2"/>
                </a:solidFill>
              </a:defRPr>
            </a:lvl1pPr>
          </a:lstStyle>
          <a:p>
            <a:r>
              <a:rPr lang="en-US" dirty="0"/>
              <a:t>Click to edit Master title style</a:t>
            </a:r>
          </a:p>
        </p:txBody>
      </p:sp>
      <p:sp>
        <p:nvSpPr>
          <p:cNvPr id="8" name="Text Placeholder 1"/>
          <p:cNvSpPr>
            <a:spLocks noGrp="1"/>
          </p:cNvSpPr>
          <p:nvPr>
            <p:ph type="body" sz="quarter" idx="12"/>
          </p:nvPr>
        </p:nvSpPr>
        <p:spPr>
          <a:xfrm>
            <a:off x="457200" y="1066800"/>
            <a:ext cx="8229600" cy="5562600"/>
          </a:xfrm>
          <a:prstGeom prst="rect">
            <a:avLst/>
          </a:prstGeom>
        </p:spPr>
        <p:txBody>
          <a:bodyPr/>
          <a:lstStyle>
            <a:lvl1pPr marL="0" indent="0">
              <a:spcAft>
                <a:spcPts val="800"/>
              </a:spcAft>
              <a:buNone/>
              <a:defRPr sz="2400"/>
            </a:lvl1pPr>
            <a:lvl2pPr marL="457200" indent="0">
              <a:buNone/>
              <a:defRPr sz="2400"/>
            </a:lvl2pPr>
            <a:lvl3pPr marL="914400" indent="0">
              <a:buNone/>
              <a:defRPr sz="2000"/>
            </a:lvl3pPr>
            <a:lvl4pPr marL="1371600" indent="0">
              <a:buNone/>
              <a:defRPr sz="1800"/>
            </a:lvl4pPr>
            <a:lvl5pPr marL="1828800" indent="0">
              <a:buNone/>
              <a:defRPr sz="1800"/>
            </a:lvl5pPr>
          </a:lstStyle>
          <a:p>
            <a:pPr lvl="0"/>
            <a:r>
              <a:rPr lang="en-US" dirty="0"/>
              <a:t>Click to edit Master text styles</a:t>
            </a:r>
          </a:p>
        </p:txBody>
      </p:sp>
      <p:sp>
        <p:nvSpPr>
          <p:cNvPr id="7" name="Jump Link"/>
          <p:cNvSpPr>
            <a:spLocks noGrp="1"/>
          </p:cNvSpPr>
          <p:nvPr>
            <p:ph type="body" sz="quarter" idx="11" hasCustomPrompt="1"/>
          </p:nvPr>
        </p:nvSpPr>
        <p:spPr>
          <a:xfrm>
            <a:off x="3356610" y="6629400"/>
            <a:ext cx="2430780" cy="152400"/>
          </a:xfrm>
          <a:prstGeom prst="rect">
            <a:avLst/>
          </a:prstGeom>
        </p:spPr>
        <p:txBody>
          <a:bodyPr/>
          <a:lstStyle>
            <a:lvl1pPr marL="0" indent="0" algn="ctr">
              <a:buNone/>
              <a:defRPr sz="800" baseline="0">
                <a:solidFill>
                  <a:srgbClr val="6A6A6A"/>
                </a:solidFill>
              </a:defRPr>
            </a:lvl1pPr>
          </a:lstStyle>
          <a:p>
            <a:pPr lvl="0"/>
            <a:r>
              <a:rPr lang="en-US" dirty="0"/>
              <a:t>Add “Return to previous slide.”</a:t>
            </a:r>
          </a:p>
        </p:txBody>
      </p:sp>
    </p:spTree>
    <p:extLst>
      <p:ext uri="{BB962C8B-B14F-4D97-AF65-F5344CB8AC3E}">
        <p14:creationId xmlns:p14="http://schemas.microsoft.com/office/powerpoint/2010/main" val="701755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Plain_Appendix_2-up 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1" name="Text Placeholder 1"/>
          <p:cNvSpPr>
            <a:spLocks noGrp="1"/>
          </p:cNvSpPr>
          <p:nvPr>
            <p:ph type="body" sz="quarter" idx="12"/>
          </p:nvPr>
        </p:nvSpPr>
        <p:spPr>
          <a:xfrm>
            <a:off x="457200" y="1600200"/>
            <a:ext cx="4038600" cy="4800600"/>
          </a:xfrm>
          <a:prstGeom prst="rect">
            <a:avLst/>
          </a:prstGeom>
        </p:spPr>
        <p:txBody>
          <a:bodyPr/>
          <a:lstStyle>
            <a:lvl1pPr marL="0" indent="0">
              <a:spcAft>
                <a:spcPts val="800"/>
              </a:spcAft>
              <a:buNone/>
              <a:defRPr sz="240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5" name="Header 2"/>
          <p:cNvSpPr>
            <a:spLocks noGrp="1"/>
          </p:cNvSpPr>
          <p:nvPr>
            <p:ph type="body" sz="quarter" idx="3"/>
          </p:nvPr>
        </p:nvSpPr>
        <p:spPr>
          <a:xfrm>
            <a:off x="4645026" y="960438"/>
            <a:ext cx="4117974"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2"/>
          <p:cNvSpPr>
            <a:spLocks noGrp="1"/>
          </p:cNvSpPr>
          <p:nvPr>
            <p:ph type="body" sz="quarter" idx="14"/>
          </p:nvPr>
        </p:nvSpPr>
        <p:spPr>
          <a:xfrm>
            <a:off x="4648200" y="1600200"/>
            <a:ext cx="4114800" cy="4800600"/>
          </a:xfrm>
          <a:prstGeom prst="rect">
            <a:avLst/>
          </a:prstGeom>
        </p:spPr>
        <p:txBody>
          <a:bodyPr/>
          <a:lstStyle>
            <a:lvl1pPr marL="0" indent="0">
              <a:spcAft>
                <a:spcPts val="800"/>
              </a:spcAft>
              <a:buNone/>
              <a:defRPr sz="240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8" name="Jump Link"/>
          <p:cNvSpPr>
            <a:spLocks noGrp="1"/>
          </p:cNvSpPr>
          <p:nvPr>
            <p:ph type="body" sz="quarter" idx="11" hasCustomPrompt="1"/>
          </p:nvPr>
        </p:nvSpPr>
        <p:spPr>
          <a:xfrm>
            <a:off x="3356610" y="6477000"/>
            <a:ext cx="2430780" cy="152400"/>
          </a:xfrm>
          <a:prstGeom prst="rect">
            <a:avLst/>
          </a:prstGeom>
        </p:spPr>
        <p:txBody>
          <a:bodyPr/>
          <a:lstStyle>
            <a:lvl1pPr marL="0" indent="0" algn="ctr">
              <a:buNone/>
              <a:defRPr sz="800" baseline="0">
                <a:solidFill>
                  <a:srgbClr val="6A6A6A"/>
                </a:solidFill>
              </a:defRPr>
            </a:lvl1pPr>
          </a:lstStyle>
          <a:p>
            <a:pPr lvl="0"/>
            <a:r>
              <a:rPr lang="en-US" dirty="0"/>
              <a:t>Add “Return to previous slide.”</a:t>
            </a:r>
          </a:p>
        </p:txBody>
      </p:sp>
    </p:spTree>
    <p:extLst>
      <p:ext uri="{BB962C8B-B14F-4D97-AF65-F5344CB8AC3E}">
        <p14:creationId xmlns:p14="http://schemas.microsoft.com/office/powerpoint/2010/main" val="394921454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Plain_Appendix_4-up_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1"/>
          <p:cNvSpPr>
            <a:spLocks noGrp="1"/>
          </p:cNvSpPr>
          <p:nvPr>
            <p:ph type="body" sz="quarter" idx="14"/>
          </p:nvPr>
        </p:nvSpPr>
        <p:spPr>
          <a:xfrm>
            <a:off x="457200" y="1600200"/>
            <a:ext cx="4038600" cy="1981200"/>
          </a:xfrm>
          <a:prstGeom prst="rect">
            <a:avLst/>
          </a:prstGeom>
        </p:spPr>
        <p:txBody>
          <a:bodyPr/>
          <a:lstStyle>
            <a:lvl1pPr marL="0" indent="0">
              <a:spcAft>
                <a:spcPts val="800"/>
              </a:spcAft>
              <a:buNone/>
              <a:defRPr sz="200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Text Placeholder 2"/>
          <p:cNvSpPr>
            <a:spLocks noGrp="1"/>
          </p:cNvSpPr>
          <p:nvPr>
            <p:ph type="body" sz="quarter" idx="15"/>
          </p:nvPr>
        </p:nvSpPr>
        <p:spPr>
          <a:xfrm>
            <a:off x="4648200" y="1600200"/>
            <a:ext cx="4038600" cy="1981200"/>
          </a:xfrm>
          <a:prstGeom prst="rect">
            <a:avLst/>
          </a:prstGeom>
        </p:spPr>
        <p:txBody>
          <a:bodyPr/>
          <a:lstStyle>
            <a:lvl1pPr marL="0" indent="0">
              <a:spcAft>
                <a:spcPts val="800"/>
              </a:spcAft>
              <a:buNone/>
              <a:defRPr sz="2000"/>
            </a:lvl1pPr>
          </a:lstStyle>
          <a:p>
            <a:pPr lvl="0"/>
            <a:r>
              <a:rPr lang="en-US" dirty="0"/>
              <a:t>Click to edit Master text styles</a:t>
            </a:r>
          </a:p>
        </p:txBody>
      </p:sp>
      <p:sp>
        <p:nvSpPr>
          <p:cNvPr id="7" name="Header 3"/>
          <p:cNvSpPr>
            <a:spLocks noGrp="1"/>
          </p:cNvSpPr>
          <p:nvPr>
            <p:ph type="body" sz="quarter" idx="12"/>
          </p:nvPr>
        </p:nvSpPr>
        <p:spPr>
          <a:xfrm>
            <a:off x="457200" y="3733800"/>
            <a:ext cx="4038600" cy="609600"/>
          </a:xfrm>
          <a:prstGeom prst="rect">
            <a:avLst/>
          </a:prstGeom>
        </p:spPr>
        <p:txBody>
          <a:bodyPr anchor="b"/>
          <a:lstStyle>
            <a:lvl1pPr>
              <a:defRPr lang="en-US" sz="18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25" name="Text Placeholder 3"/>
          <p:cNvSpPr>
            <a:spLocks noGrp="1"/>
          </p:cNvSpPr>
          <p:nvPr>
            <p:ph type="body" sz="quarter" idx="16"/>
          </p:nvPr>
        </p:nvSpPr>
        <p:spPr>
          <a:xfrm>
            <a:off x="457200" y="4343400"/>
            <a:ext cx="4038600" cy="2133600"/>
          </a:xfrm>
          <a:prstGeom prst="rect">
            <a:avLst/>
          </a:prstGeom>
        </p:spPr>
        <p:txBody>
          <a:bodyPr/>
          <a:lstStyle>
            <a:lvl1pPr marL="0" indent="0">
              <a:spcAft>
                <a:spcPts val="800"/>
              </a:spcAft>
              <a:buNone/>
              <a:defRPr sz="2000"/>
            </a:lvl1pPr>
          </a:lstStyle>
          <a:p>
            <a:pPr lvl="0"/>
            <a:r>
              <a:rPr lang="en-US" dirty="0"/>
              <a:t>Click to edit Master text styles</a:t>
            </a:r>
          </a:p>
        </p:txBody>
      </p:sp>
      <p:sp>
        <p:nvSpPr>
          <p:cNvPr id="10" name="Header 4"/>
          <p:cNvSpPr>
            <a:spLocks noGrp="1"/>
          </p:cNvSpPr>
          <p:nvPr>
            <p:ph type="body" sz="quarter" idx="13"/>
          </p:nvPr>
        </p:nvSpPr>
        <p:spPr>
          <a:xfrm>
            <a:off x="4648200" y="3733800"/>
            <a:ext cx="4038600" cy="609600"/>
          </a:xfrm>
          <a:prstGeom prst="rect">
            <a:avLst/>
          </a:prstGeom>
        </p:spPr>
        <p:txBody>
          <a:bodyPr anchor="b"/>
          <a:lstStyle>
            <a:lvl1pPr>
              <a:defRPr lang="en-US" sz="18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27" name="Text Placeholder 4"/>
          <p:cNvSpPr>
            <a:spLocks noGrp="1"/>
          </p:cNvSpPr>
          <p:nvPr>
            <p:ph type="body" sz="quarter" idx="17"/>
          </p:nvPr>
        </p:nvSpPr>
        <p:spPr>
          <a:xfrm>
            <a:off x="4648200" y="4343400"/>
            <a:ext cx="4038600" cy="2133600"/>
          </a:xfrm>
          <a:prstGeom prst="rect">
            <a:avLst/>
          </a:prstGeom>
        </p:spPr>
        <p:txBody>
          <a:bodyPr/>
          <a:lstStyle>
            <a:lvl1pPr marL="0" indent="0">
              <a:spcAft>
                <a:spcPts val="800"/>
              </a:spcAft>
              <a:buNone/>
              <a:defRPr sz="2000"/>
            </a:lvl1pPr>
          </a:lstStyle>
          <a:p>
            <a:pPr lvl="0"/>
            <a:r>
              <a:rPr lang="en-US" dirty="0"/>
              <a:t>Click to edit Master text styles</a:t>
            </a:r>
          </a:p>
        </p:txBody>
      </p:sp>
      <p:sp>
        <p:nvSpPr>
          <p:cNvPr id="12" name="Jump Link"/>
          <p:cNvSpPr>
            <a:spLocks noGrp="1"/>
          </p:cNvSpPr>
          <p:nvPr>
            <p:ph type="body" sz="quarter" idx="11" hasCustomPrompt="1"/>
          </p:nvPr>
        </p:nvSpPr>
        <p:spPr>
          <a:xfrm>
            <a:off x="3356610" y="6477000"/>
            <a:ext cx="2430780" cy="152400"/>
          </a:xfrm>
          <a:prstGeom prst="rect">
            <a:avLst/>
          </a:prstGeom>
        </p:spPr>
        <p:txBody>
          <a:bodyPr/>
          <a:lstStyle>
            <a:lvl1pPr marL="0" indent="0" algn="ctr">
              <a:buNone/>
              <a:defRPr sz="800" baseline="0">
                <a:solidFill>
                  <a:srgbClr val="6A6A6A"/>
                </a:solidFill>
              </a:defRPr>
            </a:lvl1pPr>
          </a:lstStyle>
          <a:p>
            <a:pPr lvl="0"/>
            <a:r>
              <a:rPr lang="en-US" dirty="0"/>
              <a:t>Add “Return to previous slide.”</a:t>
            </a:r>
          </a:p>
        </p:txBody>
      </p:sp>
    </p:spTree>
    <p:extLst>
      <p:ext uri="{BB962C8B-B14F-4D97-AF65-F5344CB8AC3E}">
        <p14:creationId xmlns:p14="http://schemas.microsoft.com/office/powerpoint/2010/main" val="365626086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Red Bar Footer_Appendix_Title and Text">
    <p:spTree>
      <p:nvGrpSpPr>
        <p:cNvPr id="1" name=""/>
        <p:cNvGrpSpPr/>
        <p:nvPr/>
      </p:nvGrpSpPr>
      <p:grpSpPr>
        <a:xfrm>
          <a:off x="0" y="0"/>
          <a:ext cx="0" cy="0"/>
          <a:chOff x="0" y="0"/>
          <a:chExt cx="0" cy="0"/>
        </a:xfrm>
      </p:grpSpPr>
      <p:sp>
        <p:nvSpPr>
          <p:cNvPr id="6" name="Slide Title"/>
          <p:cNvSpPr>
            <a:spLocks noGrp="1"/>
          </p:cNvSpPr>
          <p:nvPr>
            <p:ph type="title"/>
          </p:nvPr>
        </p:nvSpPr>
        <p:spPr>
          <a:xfrm>
            <a:off x="0" y="228600"/>
            <a:ext cx="9144000" cy="609600"/>
          </a:xfrm>
          <a:prstGeom prst="rect">
            <a:avLst/>
          </a:prstGeom>
        </p:spPr>
        <p:txBody>
          <a:bodyPr/>
          <a:lstStyle>
            <a:lvl1pPr>
              <a:defRPr sz="3600">
                <a:solidFill>
                  <a:schemeClr val="bg2"/>
                </a:solidFill>
              </a:defRPr>
            </a:lvl1pPr>
          </a:lstStyle>
          <a:p>
            <a:r>
              <a:rPr lang="en-US" dirty="0"/>
              <a:t>Click to edit Master title style</a:t>
            </a:r>
          </a:p>
        </p:txBody>
      </p:sp>
      <p:sp>
        <p:nvSpPr>
          <p:cNvPr id="5" name="Jump Link"/>
          <p:cNvSpPr>
            <a:spLocks noGrp="1"/>
          </p:cNvSpPr>
          <p:nvPr>
            <p:ph type="body" sz="quarter" idx="11" hasCustomPrompt="1"/>
          </p:nvPr>
        </p:nvSpPr>
        <p:spPr>
          <a:xfrm>
            <a:off x="3356610" y="6477000"/>
            <a:ext cx="2430780" cy="152400"/>
          </a:xfrm>
          <a:prstGeom prst="rect">
            <a:avLst/>
          </a:prstGeom>
        </p:spPr>
        <p:txBody>
          <a:bodyPr/>
          <a:lstStyle>
            <a:lvl1pPr marL="0" indent="0" algn="ctr">
              <a:buNone/>
              <a:defRPr sz="800" baseline="0">
                <a:solidFill>
                  <a:srgbClr val="6A6A6A"/>
                </a:solidFill>
              </a:defRPr>
            </a:lvl1pPr>
          </a:lstStyle>
          <a:p>
            <a:pPr lvl="0"/>
            <a:r>
              <a:rPr lang="en-US" dirty="0"/>
              <a:t>Add “Return to previous slide.”</a:t>
            </a:r>
          </a:p>
        </p:txBody>
      </p:sp>
      <p:sp>
        <p:nvSpPr>
          <p:cNvPr id="8" name="Text Placeholder 1"/>
          <p:cNvSpPr>
            <a:spLocks noGrp="1"/>
          </p:cNvSpPr>
          <p:nvPr>
            <p:ph type="body" sz="quarter" idx="12"/>
          </p:nvPr>
        </p:nvSpPr>
        <p:spPr>
          <a:xfrm>
            <a:off x="457200" y="990600"/>
            <a:ext cx="8229600" cy="5410200"/>
          </a:xfrm>
          <a:prstGeom prst="rect">
            <a:avLst/>
          </a:prstGeom>
        </p:spPr>
        <p:txBody>
          <a:bodyPr/>
          <a:lstStyle>
            <a:lvl1pPr marL="0" indent="0">
              <a:spcAft>
                <a:spcPts val="800"/>
              </a:spcAft>
              <a:buNone/>
              <a:defRPr sz="2400"/>
            </a:lvl1pPr>
            <a:lvl2pPr marL="457200" indent="0">
              <a:buNone/>
              <a:defRPr sz="2400"/>
            </a:lvl2pPr>
            <a:lvl3pPr marL="914400" indent="0">
              <a:buNone/>
              <a:defRPr sz="2000"/>
            </a:lvl3pPr>
            <a:lvl4pPr marL="1371600" indent="0">
              <a:buNone/>
              <a:defRPr sz="1800"/>
            </a:lvl4pPr>
            <a:lvl5pPr marL="1828800" indent="0">
              <a:buNone/>
              <a:defRPr sz="1800"/>
            </a:lvl5pPr>
          </a:lstStyle>
          <a:p>
            <a:pPr lvl="0"/>
            <a:r>
              <a:rPr lang="en-US" dirty="0"/>
              <a:t>Click to edit Master text styles</a:t>
            </a:r>
          </a:p>
        </p:txBody>
      </p:sp>
    </p:spTree>
    <p:extLst>
      <p:ext uri="{BB962C8B-B14F-4D97-AF65-F5344CB8AC3E}">
        <p14:creationId xmlns:p14="http://schemas.microsoft.com/office/powerpoint/2010/main" val="2678369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Red Bar Footer_Appendix_2-up 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1" name="Text Placeholder 1"/>
          <p:cNvSpPr>
            <a:spLocks noGrp="1"/>
          </p:cNvSpPr>
          <p:nvPr>
            <p:ph type="body" sz="quarter" idx="12"/>
          </p:nvPr>
        </p:nvSpPr>
        <p:spPr>
          <a:xfrm>
            <a:off x="457200" y="1600200"/>
            <a:ext cx="4038600" cy="4800600"/>
          </a:xfrm>
          <a:prstGeom prst="rect">
            <a:avLst/>
          </a:prstGeom>
        </p:spPr>
        <p:txBody>
          <a:bodyPr/>
          <a:lstStyle>
            <a:lvl1pPr marL="0" indent="0">
              <a:spcAft>
                <a:spcPts val="800"/>
              </a:spcAft>
              <a:buNone/>
              <a:defRPr sz="240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5" name="Header 2"/>
          <p:cNvSpPr>
            <a:spLocks noGrp="1"/>
          </p:cNvSpPr>
          <p:nvPr>
            <p:ph type="body" sz="quarter" idx="3"/>
          </p:nvPr>
        </p:nvSpPr>
        <p:spPr>
          <a:xfrm>
            <a:off x="4645026" y="960438"/>
            <a:ext cx="4117974"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2"/>
          <p:cNvSpPr>
            <a:spLocks noGrp="1"/>
          </p:cNvSpPr>
          <p:nvPr>
            <p:ph type="body" sz="quarter" idx="14"/>
          </p:nvPr>
        </p:nvSpPr>
        <p:spPr>
          <a:xfrm>
            <a:off x="4648200" y="1600200"/>
            <a:ext cx="4114800" cy="4800600"/>
          </a:xfrm>
          <a:prstGeom prst="rect">
            <a:avLst/>
          </a:prstGeom>
        </p:spPr>
        <p:txBody>
          <a:bodyPr/>
          <a:lstStyle>
            <a:lvl1pPr marL="0" indent="0">
              <a:spcAft>
                <a:spcPts val="800"/>
              </a:spcAft>
              <a:buNone/>
              <a:defRPr sz="240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13" name="Jump link"/>
          <p:cNvSpPr>
            <a:spLocks noGrp="1"/>
          </p:cNvSpPr>
          <p:nvPr>
            <p:ph type="body" sz="quarter" idx="13" hasCustomPrompt="1"/>
          </p:nvPr>
        </p:nvSpPr>
        <p:spPr>
          <a:xfrm>
            <a:off x="3356610" y="6477000"/>
            <a:ext cx="2430780" cy="152400"/>
          </a:xfrm>
          <a:prstGeom prst="rect">
            <a:avLst/>
          </a:prstGeom>
        </p:spPr>
        <p:txBody>
          <a:bodyPr/>
          <a:lstStyle>
            <a:lvl1pPr marL="0" indent="0" algn="ctr">
              <a:buNone/>
              <a:defRPr sz="800" baseline="0">
                <a:solidFill>
                  <a:srgbClr val="6A6A6A"/>
                </a:solidFill>
              </a:defRPr>
            </a:lvl1pPr>
          </a:lstStyle>
          <a:p>
            <a:pPr lvl="0"/>
            <a:r>
              <a:rPr lang="en-US" dirty="0"/>
              <a:t>Add “Return to previous slide.”</a:t>
            </a:r>
          </a:p>
        </p:txBody>
      </p:sp>
    </p:spTree>
    <p:extLst>
      <p:ext uri="{BB962C8B-B14F-4D97-AF65-F5344CB8AC3E}">
        <p14:creationId xmlns:p14="http://schemas.microsoft.com/office/powerpoint/2010/main" val="10997478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Red Bar Footer_Appendix_4-up_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1"/>
          <p:cNvSpPr>
            <a:spLocks noGrp="1"/>
          </p:cNvSpPr>
          <p:nvPr>
            <p:ph type="body" sz="quarter" idx="14"/>
          </p:nvPr>
        </p:nvSpPr>
        <p:spPr>
          <a:xfrm>
            <a:off x="457200" y="1600200"/>
            <a:ext cx="4038600" cy="1981200"/>
          </a:xfrm>
          <a:prstGeom prst="rect">
            <a:avLst/>
          </a:prstGeom>
        </p:spPr>
        <p:txBody>
          <a:bodyPr/>
          <a:lstStyle>
            <a:lvl1pPr marL="0" indent="0">
              <a:spcAft>
                <a:spcPts val="800"/>
              </a:spcAft>
              <a:buNone/>
              <a:defRPr sz="200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Text Placeholder 2"/>
          <p:cNvSpPr>
            <a:spLocks noGrp="1"/>
          </p:cNvSpPr>
          <p:nvPr>
            <p:ph type="body" sz="quarter" idx="15"/>
          </p:nvPr>
        </p:nvSpPr>
        <p:spPr>
          <a:xfrm>
            <a:off x="4648200" y="1600200"/>
            <a:ext cx="4038600" cy="1981200"/>
          </a:xfrm>
          <a:prstGeom prst="rect">
            <a:avLst/>
          </a:prstGeom>
        </p:spPr>
        <p:txBody>
          <a:bodyPr/>
          <a:lstStyle>
            <a:lvl1pPr marL="0" indent="0">
              <a:spcAft>
                <a:spcPts val="800"/>
              </a:spcAft>
              <a:buNone/>
              <a:defRPr sz="2000"/>
            </a:lvl1pPr>
          </a:lstStyle>
          <a:p>
            <a:pPr lvl="0"/>
            <a:r>
              <a:rPr lang="en-US" dirty="0"/>
              <a:t>Click to edit Master text styles</a:t>
            </a:r>
          </a:p>
        </p:txBody>
      </p:sp>
      <p:sp>
        <p:nvSpPr>
          <p:cNvPr id="7" name="Header 3"/>
          <p:cNvSpPr>
            <a:spLocks noGrp="1"/>
          </p:cNvSpPr>
          <p:nvPr>
            <p:ph type="body" sz="quarter" idx="12"/>
          </p:nvPr>
        </p:nvSpPr>
        <p:spPr>
          <a:xfrm>
            <a:off x="457200" y="3657600"/>
            <a:ext cx="4038600" cy="609600"/>
          </a:xfrm>
          <a:prstGeom prst="rect">
            <a:avLst/>
          </a:prstGeom>
        </p:spPr>
        <p:txBody>
          <a:bodyPr anchor="b"/>
          <a:lstStyle>
            <a:lvl1pPr>
              <a:defRPr lang="en-US" sz="18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25" name="Text Placeholder 3"/>
          <p:cNvSpPr>
            <a:spLocks noGrp="1"/>
          </p:cNvSpPr>
          <p:nvPr>
            <p:ph type="body" sz="quarter" idx="16"/>
          </p:nvPr>
        </p:nvSpPr>
        <p:spPr>
          <a:xfrm>
            <a:off x="457200" y="4267200"/>
            <a:ext cx="4038600" cy="2133600"/>
          </a:xfrm>
          <a:prstGeom prst="rect">
            <a:avLst/>
          </a:prstGeom>
        </p:spPr>
        <p:txBody>
          <a:bodyPr/>
          <a:lstStyle>
            <a:lvl1pPr marL="0" indent="0">
              <a:spcAft>
                <a:spcPts val="800"/>
              </a:spcAft>
              <a:buNone/>
              <a:defRPr sz="2000"/>
            </a:lvl1pPr>
          </a:lstStyle>
          <a:p>
            <a:pPr lvl="0"/>
            <a:r>
              <a:rPr lang="en-US" dirty="0"/>
              <a:t>Click to edit Master text styles</a:t>
            </a:r>
          </a:p>
        </p:txBody>
      </p:sp>
      <p:sp>
        <p:nvSpPr>
          <p:cNvPr id="10" name="Header 4"/>
          <p:cNvSpPr>
            <a:spLocks noGrp="1"/>
          </p:cNvSpPr>
          <p:nvPr>
            <p:ph type="body" sz="quarter" idx="13"/>
          </p:nvPr>
        </p:nvSpPr>
        <p:spPr>
          <a:xfrm>
            <a:off x="4648200" y="3657600"/>
            <a:ext cx="4038600" cy="609600"/>
          </a:xfrm>
          <a:prstGeom prst="rect">
            <a:avLst/>
          </a:prstGeom>
        </p:spPr>
        <p:txBody>
          <a:bodyPr anchor="b"/>
          <a:lstStyle>
            <a:lvl1pPr>
              <a:defRPr lang="en-US" sz="18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27" name="Text Placeholder 4"/>
          <p:cNvSpPr>
            <a:spLocks noGrp="1"/>
          </p:cNvSpPr>
          <p:nvPr>
            <p:ph type="body" sz="quarter" idx="17"/>
          </p:nvPr>
        </p:nvSpPr>
        <p:spPr>
          <a:xfrm>
            <a:off x="4648200" y="4267200"/>
            <a:ext cx="4038600" cy="2133600"/>
          </a:xfrm>
          <a:prstGeom prst="rect">
            <a:avLst/>
          </a:prstGeom>
        </p:spPr>
        <p:txBody>
          <a:bodyPr/>
          <a:lstStyle>
            <a:lvl1pPr marL="0" indent="0">
              <a:spcAft>
                <a:spcPts val="800"/>
              </a:spcAft>
              <a:buNone/>
              <a:defRPr sz="2000"/>
            </a:lvl1pPr>
          </a:lstStyle>
          <a:p>
            <a:pPr lvl="0"/>
            <a:r>
              <a:rPr lang="en-US" dirty="0"/>
              <a:t>Click to edit Master text styles</a:t>
            </a:r>
          </a:p>
        </p:txBody>
      </p:sp>
      <p:sp>
        <p:nvSpPr>
          <p:cNvPr id="18" name="Jump Link"/>
          <p:cNvSpPr>
            <a:spLocks noGrp="1"/>
          </p:cNvSpPr>
          <p:nvPr>
            <p:ph type="body" sz="quarter" idx="11" hasCustomPrompt="1"/>
          </p:nvPr>
        </p:nvSpPr>
        <p:spPr>
          <a:xfrm>
            <a:off x="3356610" y="6477000"/>
            <a:ext cx="2430780" cy="152400"/>
          </a:xfrm>
          <a:prstGeom prst="rect">
            <a:avLst/>
          </a:prstGeom>
        </p:spPr>
        <p:txBody>
          <a:bodyPr/>
          <a:lstStyle>
            <a:lvl1pPr marL="0" indent="0" algn="ctr">
              <a:buNone/>
              <a:defRPr sz="800" baseline="0">
                <a:solidFill>
                  <a:srgbClr val="6A6A6A"/>
                </a:solidFill>
              </a:defRPr>
            </a:lvl1pPr>
          </a:lstStyle>
          <a:p>
            <a:pPr lvl="0"/>
            <a:r>
              <a:rPr lang="en-US" dirty="0"/>
              <a:t>Add “Return to previous slide.”</a:t>
            </a:r>
          </a:p>
        </p:txBody>
      </p:sp>
    </p:spTree>
    <p:extLst>
      <p:ext uri="{BB962C8B-B14F-4D97-AF65-F5344CB8AC3E}">
        <p14:creationId xmlns:p14="http://schemas.microsoft.com/office/powerpoint/2010/main" val="3112378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edTagline-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a:t>Click to edit Master title style</a:t>
            </a:r>
            <a:endParaRPr lang="en-US" dirty="0"/>
          </a:p>
        </p:txBody>
      </p:sp>
      <p:sp>
        <p:nvSpPr>
          <p:cNvPr id="3" name="Text Placeholder 1"/>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1075564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dTagline-Title above text">
    <p:spTree>
      <p:nvGrpSpPr>
        <p:cNvPr id="1" name=""/>
        <p:cNvGrpSpPr/>
        <p:nvPr/>
      </p:nvGrpSpPr>
      <p:grpSpPr>
        <a:xfrm>
          <a:off x="0" y="0"/>
          <a:ext cx="0" cy="0"/>
          <a:chOff x="0" y="0"/>
          <a:chExt cx="0" cy="0"/>
        </a:xfrm>
      </p:grpSpPr>
      <p:sp>
        <p:nvSpPr>
          <p:cNvPr id="2" name="Slide Title"/>
          <p:cNvSpPr>
            <a:spLocks noGrp="1"/>
          </p:cNvSpPr>
          <p:nvPr>
            <p:ph type="title" hasCustomPrompt="1"/>
          </p:nvPr>
        </p:nvSpPr>
        <p:spPr>
          <a:xfrm>
            <a:off x="2514600" y="152400"/>
            <a:ext cx="6400800" cy="1447800"/>
          </a:xfrm>
          <a:prstGeom prst="rect">
            <a:avLst/>
          </a:prstGeom>
        </p:spPr>
        <p:txBody>
          <a:bodyPr anchor="t" anchorCtr="0"/>
          <a:lstStyle>
            <a:lvl1pPr algn="r">
              <a:spcBef>
                <a:spcPts val="480"/>
              </a:spcBef>
              <a:defRPr sz="4400" b="1" cap="none">
                <a:solidFill>
                  <a:schemeClr val="tx1"/>
                </a:solidFill>
                <a:latin typeface="+mj-lt"/>
                <a:ea typeface="Verdana" panose="020B0604030504040204" pitchFamily="34" charset="0"/>
                <a:cs typeface="Verdana" panose="020B0604030504040204" pitchFamily="34" charset="0"/>
              </a:defRPr>
            </a:lvl1pPr>
          </a:lstStyle>
          <a:p>
            <a:r>
              <a:rPr lang="en-US" dirty="0"/>
              <a:t>Click to edit master title style</a:t>
            </a:r>
          </a:p>
        </p:txBody>
      </p:sp>
      <p:sp>
        <p:nvSpPr>
          <p:cNvPr id="3" name="Text Placeholder 1"/>
          <p:cNvSpPr>
            <a:spLocks noGrp="1"/>
          </p:cNvSpPr>
          <p:nvPr>
            <p:ph type="body" idx="1"/>
          </p:nvPr>
        </p:nvSpPr>
        <p:spPr>
          <a:xfrm>
            <a:off x="4526280" y="3810000"/>
            <a:ext cx="4389120" cy="533400"/>
          </a:xfrm>
          <a:prstGeom prst="rect">
            <a:avLst/>
          </a:prstGeom>
        </p:spPr>
        <p:txBody>
          <a:bodyPr anchor="t" anchorCtr="0"/>
          <a:lstStyle>
            <a:lvl1pPr marL="0" indent="0" algn="ctr">
              <a:spcBef>
                <a:spcPts val="0"/>
              </a:spcBef>
              <a:buNone/>
              <a:defRPr sz="2800" b="1">
                <a:solidFill>
                  <a:srgbClr val="214E91"/>
                </a:solidFill>
                <a:latin typeface="+mj-lt"/>
                <a:ea typeface="Verdana" panose="020B0604030504040204" pitchFamily="34" charset="0"/>
                <a:cs typeface="Verdana" panose="020B060403050404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Edit Master text styles</a:t>
            </a:r>
          </a:p>
        </p:txBody>
      </p:sp>
      <p:sp>
        <p:nvSpPr>
          <p:cNvPr id="6"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
        <p:nvSpPr>
          <p:cNvPr id="8" name="Content Placeholder 7"/>
          <p:cNvSpPr>
            <a:spLocks noGrp="1"/>
          </p:cNvSpPr>
          <p:nvPr>
            <p:ph sz="quarter" idx="13"/>
          </p:nvPr>
        </p:nvSpPr>
        <p:spPr>
          <a:xfrm>
            <a:off x="0" y="6771640"/>
            <a:ext cx="9144000" cy="91440"/>
          </a:xfrm>
          <a:prstGeom prst="rect">
            <a:avLst/>
          </a:prstGeom>
        </p:spPr>
        <p:txBody>
          <a:bodyPr lIns="45720" rIns="45720" anchor="ctr"/>
          <a:lstStyle>
            <a:lvl1pPr algn="l">
              <a:defRPr sz="800">
                <a:solidFill>
                  <a:schemeClr val="tx1"/>
                </a:solidFill>
              </a:defRPr>
            </a:lvl1pPr>
          </a:lstStyle>
          <a:p>
            <a:pPr lvl="0"/>
            <a:r>
              <a:rPr lang="en-US" dirty="0"/>
              <a:t>Click to edit Master text styles</a:t>
            </a:r>
          </a:p>
        </p:txBody>
      </p:sp>
      <p:pic>
        <p:nvPicPr>
          <p:cNvPr id="9" name="Picture 8"/>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50800" y="812800"/>
            <a:ext cx="4375470" cy="5394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0741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hiteTagline-Gray BG, 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49530" y="3429000"/>
            <a:ext cx="561594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49530" y="4114800"/>
            <a:ext cx="5615940" cy="685800"/>
          </a:xfrm>
          <a:prstGeom prst="rect">
            <a:avLst/>
          </a:prstGeom>
        </p:spPr>
        <p:txBody>
          <a:bodyPr/>
          <a:lstStyle>
            <a:lvl1pPr marL="0" indent="0">
              <a:buNone/>
              <a:defRPr sz="2000" b="0">
                <a:solidFill>
                  <a:schemeClr val="bg1"/>
                </a:solidFill>
                <a:latin typeface="ArumSans Bold"/>
              </a:defRPr>
            </a:lvl1pPr>
            <a:lvl2pPr marL="457200" indent="0">
              <a:buNone/>
              <a:defRPr sz="2000" b="0">
                <a:solidFill>
                  <a:schemeClr val="bg1"/>
                </a:solidFill>
                <a:latin typeface="ArumSans Bold"/>
              </a:defRPr>
            </a:lvl2pPr>
            <a:lvl3pPr marL="914400" indent="0">
              <a:buNone/>
              <a:defRPr sz="2000" b="0">
                <a:solidFill>
                  <a:schemeClr val="bg1"/>
                </a:solidFill>
                <a:latin typeface="ArumSans Bold"/>
              </a:defRPr>
            </a:lvl3pPr>
            <a:lvl4pPr marL="1371600" indent="0">
              <a:buNone/>
              <a:defRPr sz="2000" b="0">
                <a:solidFill>
                  <a:schemeClr val="bg1"/>
                </a:solidFill>
                <a:latin typeface="ArumSans Bold"/>
              </a:defRPr>
            </a:lvl4pPr>
            <a:lvl5pPr marL="1828800" indent="0">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40049732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iteTagline-Gray BG, Title &amp; Subtitle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436620" y="3581400"/>
            <a:ext cx="569976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3436620" y="4260273"/>
            <a:ext cx="5699760" cy="692727"/>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23848148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10" Type="http://schemas.openxmlformats.org/officeDocument/2006/relationships/image" Target="../media/image4.gif"/><Relationship Id="rId4" Type="http://schemas.openxmlformats.org/officeDocument/2006/relationships/slideLayout" Target="../slideLayouts/slideLayout11.xml"/><Relationship Id="rId9"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theme" Target="../theme/theme3.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40.xml"/><Relationship Id="rId7" Type="http://schemas.openxmlformats.org/officeDocument/2006/relationships/slideLayout" Target="../slideLayouts/slideLayout44.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5" Type="http://schemas.openxmlformats.org/officeDocument/2006/relationships/slideLayout" Target="../slideLayouts/slideLayout42.xml"/><Relationship Id="rId4" Type="http://schemas.openxmlformats.org/officeDocument/2006/relationships/slideLayout" Target="../slideLayouts/slideLayout41.xml"/></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3" Type="http://schemas.openxmlformats.org/officeDocument/2006/relationships/slideLayout" Target="../slideLayouts/slideLayout47.xml"/><Relationship Id="rId7" Type="http://schemas.openxmlformats.org/officeDocument/2006/relationships/slideLayout" Target="../slideLayouts/slideLayout51.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5" Type="http://schemas.openxmlformats.org/officeDocument/2006/relationships/slideLayout" Target="../slideLayouts/slideLayout49.xml"/><Relationship Id="rId4" Type="http://schemas.openxmlformats.org/officeDocument/2006/relationships/slideLayout" Target="../slideLayouts/slideLayout48.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53.xml"/><Relationship Id="rId1" Type="http://schemas.openxmlformats.org/officeDocument/2006/relationships/slideLayout" Target="../slideLayouts/slideLayout52.xml"/><Relationship Id="rId4" Type="http://schemas.openxmlformats.org/officeDocument/2006/relationships/image" Target="../media/image5.png"/></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56.xml"/><Relationship Id="rId2" Type="http://schemas.openxmlformats.org/officeDocument/2006/relationships/slideLayout" Target="../slideLayouts/slideLayout55.xml"/><Relationship Id="rId1" Type="http://schemas.openxmlformats.org/officeDocument/2006/relationships/slideLayout" Target="../slideLayouts/slideLayout54.xml"/><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59.xml"/><Relationship Id="rId2" Type="http://schemas.openxmlformats.org/officeDocument/2006/relationships/slideLayout" Target="../slideLayouts/slideLayout58.xml"/><Relationship Id="rId1" Type="http://schemas.openxmlformats.org/officeDocument/2006/relationships/slideLayout" Target="../slideLayouts/slideLayout57.xml"/><Relationship Id="rId4"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MH Logo" descr="Logo: McGraw-Hill Education"/>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0" y="0"/>
            <a:ext cx="762000" cy="762000"/>
          </a:xfrm>
          <a:prstGeom prst="rect">
            <a:avLst/>
          </a:prstGeom>
        </p:spPr>
      </p:pic>
      <p:sp>
        <p:nvSpPr>
          <p:cNvPr id="13" name="Red Bar"/>
          <p:cNvSpPr/>
          <p:nvPr userDrawn="1"/>
        </p:nvSpPr>
        <p:spPr>
          <a:xfrm>
            <a:off x="0" y="6248400"/>
            <a:ext cx="9144000" cy="503767"/>
          </a:xfrm>
          <a:prstGeom prst="rect">
            <a:avLst/>
          </a:prstGeom>
          <a:solidFill>
            <a:srgbClr val="C30C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solidFill>
            </a:endParaRPr>
          </a:p>
        </p:txBody>
      </p:sp>
      <p:pic>
        <p:nvPicPr>
          <p:cNvPr id="12" name="MH Tagline" descr="Tagline: Because learning changes everything.™"/>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53481" y="6351925"/>
            <a:ext cx="3223119" cy="272375"/>
          </a:xfrm>
          <a:prstGeom prst="rect">
            <a:avLst/>
          </a:prstGeom>
        </p:spPr>
      </p:pic>
    </p:spTree>
    <p:extLst>
      <p:ext uri="{BB962C8B-B14F-4D97-AF65-F5344CB8AC3E}">
        <p14:creationId xmlns:p14="http://schemas.microsoft.com/office/powerpoint/2010/main" val="1066235593"/>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33" r:id="rId5"/>
    <p:sldLayoutId id="2147483734" r:id="rId6"/>
    <p:sldLayoutId id="2147483914" r:id="rId7"/>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0" marR="0" indent="0" algn="r" defTabSz="914400" rtl="0" eaLnBrk="1" fontAlgn="auto" latinLnBrk="0" hangingPunct="1">
        <a:lnSpc>
          <a:spcPct val="100000"/>
        </a:lnSpc>
        <a:spcBef>
          <a:spcPts val="0"/>
        </a:spcBef>
        <a:spcAft>
          <a:spcPts val="0"/>
        </a:spcAft>
        <a:buClrTx/>
        <a:buSzTx/>
        <a:buFontTx/>
        <a:buNone/>
        <a:tabLst/>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MH Logo" descr="Logo: McGraw-Hill Education"/>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0" y="0"/>
            <a:ext cx="762000" cy="762000"/>
          </a:xfrm>
          <a:prstGeom prst="rect">
            <a:avLst/>
          </a:prstGeom>
        </p:spPr>
      </p:pic>
      <p:pic>
        <p:nvPicPr>
          <p:cNvPr id="2" name="MH Tagline" descr="Tag line: Because learning changes everything™"/>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0" y="6257775"/>
            <a:ext cx="3371850" cy="476250"/>
          </a:xfrm>
          <a:prstGeom prst="rect">
            <a:avLst/>
          </a:prstGeom>
        </p:spPr>
      </p:pic>
    </p:spTree>
    <p:extLst>
      <p:ext uri="{BB962C8B-B14F-4D97-AF65-F5344CB8AC3E}">
        <p14:creationId xmlns:p14="http://schemas.microsoft.com/office/powerpoint/2010/main" val="1460950632"/>
      </p:ext>
    </p:extLst>
  </p:cSld>
  <p:clrMap bg1="lt1" tx1="dk1" bg2="lt2" tx2="dk2" accent1="accent1" accent2="accent2" accent3="accent3" accent4="accent4" accent5="accent5" accent6="accent6" hlink="hlink" folHlink="folHlink"/>
  <p:sldLayoutIdLst>
    <p:sldLayoutId id="2147483915" r:id="rId1"/>
    <p:sldLayoutId id="2147483916" r:id="rId2"/>
    <p:sldLayoutId id="2147483917" r:id="rId3"/>
    <p:sldLayoutId id="2147483918" r:id="rId4"/>
    <p:sldLayoutId id="2147483919" r:id="rId5"/>
    <p:sldLayoutId id="2147483920" r:id="rId6"/>
    <p:sldLayoutId id="2147483921" r:id="rId7"/>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1" name="Copyright" descr="©McGraw-Hill Education"/>
          <p:cNvSpPr txBox="1">
            <a:spLocks/>
          </p:cNvSpPr>
          <p:nvPr userDrawn="1"/>
        </p:nvSpPr>
        <p:spPr>
          <a:xfrm>
            <a:off x="0" y="6705600"/>
            <a:ext cx="1371600" cy="152400"/>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l">
              <a:buNone/>
            </a:pPr>
            <a:r>
              <a:rPr lang="en-US" sz="3200" kern="1200" dirty="0">
                <a:solidFill>
                  <a:schemeClr val="tx1"/>
                </a:solidFill>
                <a:effectLst/>
                <a:latin typeface="+mn-lt"/>
                <a:ea typeface="+mn-ea"/>
                <a:cs typeface="+mn-cs"/>
              </a:rPr>
              <a:t>©McGraw-Hill Education</a:t>
            </a:r>
          </a:p>
        </p:txBody>
      </p:sp>
    </p:spTree>
    <p:extLst>
      <p:ext uri="{BB962C8B-B14F-4D97-AF65-F5344CB8AC3E}">
        <p14:creationId xmlns:p14="http://schemas.microsoft.com/office/powerpoint/2010/main" val="1192571768"/>
      </p:ext>
    </p:extLst>
  </p:cSld>
  <p:clrMap bg1="lt1" tx1="dk1" bg2="lt2" tx2="dk2" accent1="accent1" accent2="accent2" accent3="accent3" accent4="accent4" accent5="accent5" accent6="accent6" hlink="hlink" folHlink="folHlink"/>
  <p:sldLayoutIdLst>
    <p:sldLayoutId id="2147483751" r:id="rId1"/>
    <p:sldLayoutId id="2147483896" r:id="rId2"/>
    <p:sldLayoutId id="2147483965" r:id="rId3"/>
    <p:sldLayoutId id="2147483753" r:id="rId4"/>
    <p:sldLayoutId id="2147483908" r:id="rId5"/>
    <p:sldLayoutId id="2147483950" r:id="rId6"/>
    <p:sldLayoutId id="2147483757" r:id="rId7"/>
    <p:sldLayoutId id="2147483877" r:id="rId8"/>
    <p:sldLayoutId id="2147483761" r:id="rId9"/>
    <p:sldLayoutId id="2147483800" r:id="rId10"/>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1" name="Red Bar"/>
          <p:cNvSpPr/>
          <p:nvPr userDrawn="1"/>
        </p:nvSpPr>
        <p:spPr>
          <a:xfrm>
            <a:off x="0" y="6705600"/>
            <a:ext cx="9144000" cy="152400"/>
          </a:xfrm>
          <a:prstGeom prst="rect">
            <a:avLst/>
          </a:prstGeom>
          <a:solidFill>
            <a:srgbClr val="C30C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solidFill>
            </a:endParaRPr>
          </a:p>
        </p:txBody>
      </p:sp>
      <p:sp>
        <p:nvSpPr>
          <p:cNvPr id="10" name="Copyright" descr="©McGraw-Hill Education&#10;"/>
          <p:cNvSpPr txBox="1">
            <a:spLocks/>
          </p:cNvSpPr>
          <p:nvPr userDrawn="1"/>
        </p:nvSpPr>
        <p:spPr>
          <a:xfrm>
            <a:off x="0" y="6705600"/>
            <a:ext cx="1645920" cy="152400"/>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l">
              <a:buNone/>
            </a:pPr>
            <a:r>
              <a:rPr lang="en-US" sz="3200" kern="1200" dirty="0">
                <a:solidFill>
                  <a:schemeClr val="bg1"/>
                </a:solidFill>
                <a:effectLst/>
                <a:latin typeface="+mn-lt"/>
                <a:ea typeface="+mn-ea"/>
                <a:cs typeface="+mn-cs"/>
              </a:rPr>
              <a:t>©2020 McGraw-Hill Education</a:t>
            </a:r>
          </a:p>
        </p:txBody>
      </p:sp>
      <p:sp>
        <p:nvSpPr>
          <p:cNvPr id="4" name="TextBox 3"/>
          <p:cNvSpPr txBox="1"/>
          <p:nvPr userDrawn="1"/>
        </p:nvSpPr>
        <p:spPr>
          <a:xfrm>
            <a:off x="8651557" y="6477000"/>
            <a:ext cx="492443" cy="182880"/>
          </a:xfrm>
          <a:prstGeom prst="rect">
            <a:avLst/>
          </a:prstGeom>
          <a:noFill/>
        </p:spPr>
        <p:txBody>
          <a:bodyPr wrap="square" rtlCol="0">
            <a:noAutofit/>
          </a:bodyPr>
          <a:lstStyle/>
          <a:p>
            <a:pPr algn="r"/>
            <a:r>
              <a:rPr lang="en-US" sz="1200" dirty="0"/>
              <a:t>7-</a:t>
            </a:r>
            <a:fld id="{D284030D-0224-4BD8-89C1-1614B36E06C2}" type="slidenum">
              <a:rPr lang="en-US" sz="1200" smtClean="0"/>
              <a:pPr algn="r"/>
              <a:t>‹N›</a:t>
            </a:fld>
            <a:endParaRPr lang="en-US" sz="1200" dirty="0"/>
          </a:p>
        </p:txBody>
      </p:sp>
    </p:spTree>
    <p:extLst>
      <p:ext uri="{BB962C8B-B14F-4D97-AF65-F5344CB8AC3E}">
        <p14:creationId xmlns:p14="http://schemas.microsoft.com/office/powerpoint/2010/main" val="1283304046"/>
      </p:ext>
    </p:extLst>
  </p:cSld>
  <p:clrMap bg1="lt1" tx1="dk1" bg2="lt2" tx2="dk2" accent1="accent1" accent2="accent2" accent3="accent3" accent4="accent4" accent5="accent5" accent6="accent6" hlink="hlink" folHlink="folHlink"/>
  <p:sldLayoutIdLst>
    <p:sldLayoutId id="2147483970" r:id="rId1"/>
    <p:sldLayoutId id="2147483951" r:id="rId2"/>
    <p:sldLayoutId id="2147483966" r:id="rId3"/>
    <p:sldLayoutId id="2147483969" r:id="rId4"/>
    <p:sldLayoutId id="2147483967" r:id="rId5"/>
    <p:sldLayoutId id="2147483968" r:id="rId6"/>
    <p:sldLayoutId id="2147483953" r:id="rId7"/>
    <p:sldLayoutId id="2147483954" r:id="rId8"/>
    <p:sldLayoutId id="2147483955" r:id="rId9"/>
    <p:sldLayoutId id="2147483956" r:id="rId10"/>
    <p:sldLayoutId id="2147483957" r:id="rId11"/>
    <p:sldLayoutId id="2147483958" r:id="rId12"/>
    <p:sldLayoutId id="2147483959" r:id="rId1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Copyright" descr="©McGraw-Hill Education&#10;"/>
          <p:cNvSpPr txBox="1"/>
          <p:nvPr userDrawn="1"/>
        </p:nvSpPr>
        <p:spPr>
          <a:xfrm>
            <a:off x="0" y="6642556"/>
            <a:ext cx="1295400" cy="215444"/>
          </a:xfrm>
          <a:prstGeom prst="rect">
            <a:avLst/>
          </a:prstGeom>
          <a:noFill/>
        </p:spPr>
        <p:txBody>
          <a:bodyPr wrap="square" rtlCol="0">
            <a:spAutoFit/>
          </a:bodyPr>
          <a:lstStyle/>
          <a:p>
            <a:r>
              <a:rPr lang="en-US" sz="800" dirty="0">
                <a:solidFill>
                  <a:schemeClr val="tx1"/>
                </a:solidFill>
              </a:rPr>
              <a:t>©McGraw-Hill Education</a:t>
            </a:r>
          </a:p>
        </p:txBody>
      </p:sp>
    </p:spTree>
    <p:extLst>
      <p:ext uri="{BB962C8B-B14F-4D97-AF65-F5344CB8AC3E}">
        <p14:creationId xmlns:p14="http://schemas.microsoft.com/office/powerpoint/2010/main" val="857642538"/>
      </p:ext>
    </p:extLst>
  </p:cSld>
  <p:clrMap bg1="lt1" tx1="dk1" bg2="lt2" tx2="dk2" accent1="accent1" accent2="accent2" accent3="accent3" accent4="accent4" accent5="accent5" accent6="accent6" hlink="hlink" folHlink="folHlink"/>
  <p:sldLayoutIdLst>
    <p:sldLayoutId id="2147483936" r:id="rId1"/>
    <p:sldLayoutId id="2147483937" r:id="rId2"/>
    <p:sldLayoutId id="2147483938" r:id="rId3"/>
    <p:sldLayoutId id="2147483939" r:id="rId4"/>
    <p:sldLayoutId id="2147483940" r:id="rId5"/>
    <p:sldLayoutId id="2147483941" r:id="rId6"/>
    <p:sldLayoutId id="2147483942" r:id="rId7"/>
  </p:sldLayoutIdLst>
  <p:txStyles>
    <p:titleStyle>
      <a:lvl1pPr algn="l" defTabSz="914400" rtl="0" eaLnBrk="1" latinLnBrk="0" hangingPunct="1">
        <a:spcBef>
          <a:spcPct val="0"/>
        </a:spcBef>
        <a:buNone/>
        <a:defRPr sz="3200" kern="1200">
          <a:solidFill>
            <a:schemeClr val="bg1"/>
          </a:solidFill>
          <a:latin typeface="Vectipede Rg"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Vectipede Rg"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Vectipede Rg"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Vectipede Rg"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Red bar"/>
          <p:cNvSpPr/>
          <p:nvPr userDrawn="1"/>
        </p:nvSpPr>
        <p:spPr>
          <a:xfrm>
            <a:off x="0" y="6629400"/>
            <a:ext cx="9144000" cy="228600"/>
          </a:xfrm>
          <a:prstGeom prst="rect">
            <a:avLst/>
          </a:prstGeom>
          <a:solidFill>
            <a:srgbClr val="C30C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solidFill>
            </a:endParaRPr>
          </a:p>
        </p:txBody>
      </p:sp>
      <p:sp>
        <p:nvSpPr>
          <p:cNvPr id="5" name="Copyright" descr="©McGraw-Hill Education."/>
          <p:cNvSpPr txBox="1"/>
          <p:nvPr userDrawn="1"/>
        </p:nvSpPr>
        <p:spPr>
          <a:xfrm>
            <a:off x="0" y="6629400"/>
            <a:ext cx="1828800" cy="215444"/>
          </a:xfrm>
          <a:prstGeom prst="rect">
            <a:avLst/>
          </a:prstGeom>
          <a:noFill/>
        </p:spPr>
        <p:txBody>
          <a:bodyPr wrap="square" rtlCol="0">
            <a:spAutoFit/>
          </a:bodyPr>
          <a:lstStyle/>
          <a:p>
            <a:r>
              <a:rPr lang="en-US" sz="800" dirty="0">
                <a:solidFill>
                  <a:schemeClr val="tx1"/>
                </a:solidFill>
              </a:rPr>
              <a:t>©McGraw-Hill Education</a:t>
            </a:r>
          </a:p>
        </p:txBody>
      </p:sp>
    </p:spTree>
    <p:extLst>
      <p:ext uri="{BB962C8B-B14F-4D97-AF65-F5344CB8AC3E}">
        <p14:creationId xmlns:p14="http://schemas.microsoft.com/office/powerpoint/2010/main" val="520106136"/>
      </p:ext>
    </p:extLst>
  </p:cSld>
  <p:clrMap bg1="lt1" tx1="dk1" bg2="lt2" tx2="dk2" accent1="accent1" accent2="accent2" accent3="accent3" accent4="accent4" accent5="accent5" accent6="accent6" hlink="hlink" folHlink="folHlink"/>
  <p:sldLayoutIdLst>
    <p:sldLayoutId id="2147483943" r:id="rId1"/>
    <p:sldLayoutId id="2147483944" r:id="rId2"/>
    <p:sldLayoutId id="2147483945" r:id="rId3"/>
    <p:sldLayoutId id="2147483946" r:id="rId4"/>
    <p:sldLayoutId id="2147483947" r:id="rId5"/>
    <p:sldLayoutId id="2147483948" r:id="rId6"/>
    <p:sldLayoutId id="2147483949" r:id="rId7"/>
  </p:sldLayoutIdLst>
  <p:txStyles>
    <p:titleStyle>
      <a:lvl1pPr algn="l" defTabSz="914400" rtl="0" eaLnBrk="1" latinLnBrk="0" hangingPunct="1">
        <a:spcBef>
          <a:spcPct val="0"/>
        </a:spcBef>
        <a:buNone/>
        <a:defRPr sz="3200" kern="1200">
          <a:solidFill>
            <a:schemeClr val="bg1"/>
          </a:solidFill>
          <a:latin typeface="Vectipede Rg"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Vectipede Rg"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Vectipede Rg"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Vectipede Rg"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Background"/>
          <p:cNvSpPr/>
          <p:nvPr userDrawn="1"/>
        </p:nvSpPr>
        <p:spPr>
          <a:xfrm>
            <a:off x="0" y="0"/>
            <a:ext cx="9144000" cy="6858000"/>
          </a:xfrm>
          <a:prstGeom prst="rect">
            <a:avLst/>
          </a:prstGeom>
          <a:solidFill>
            <a:srgbClr val="30707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0" name="MH BG Image"/>
          <p:cNvPicPr>
            <a:picLocks noChangeAspect="1"/>
          </p:cNvPicPr>
          <p:nvPr userDrawn="1"/>
        </p:nvPicPr>
        <p:blipFill rotWithShape="1">
          <a:blip r:embed="rId4" cstate="screen">
            <a:alphaModFix amt="25000"/>
            <a:extLst>
              <a:ext uri="{28A0092B-C50C-407E-A947-70E740481C1C}">
                <a14:useLocalDpi xmlns:a14="http://schemas.microsoft.com/office/drawing/2010/main"/>
              </a:ext>
            </a:extLst>
          </a:blip>
          <a:srcRect r="28644" b="27282"/>
          <a:stretch/>
        </p:blipFill>
        <p:spPr>
          <a:xfrm>
            <a:off x="461821" y="1943668"/>
            <a:ext cx="8682180" cy="4914333"/>
          </a:xfrm>
          <a:prstGeom prst="rect">
            <a:avLst/>
          </a:prstGeom>
        </p:spPr>
      </p:pic>
      <p:sp>
        <p:nvSpPr>
          <p:cNvPr id="8" name="Copyright" descr="©McGraw-Hill Education"/>
          <p:cNvSpPr txBox="1"/>
          <p:nvPr userDrawn="1"/>
        </p:nvSpPr>
        <p:spPr>
          <a:xfrm>
            <a:off x="0" y="6629400"/>
            <a:ext cx="1828800" cy="215444"/>
          </a:xfrm>
          <a:prstGeom prst="rect">
            <a:avLst/>
          </a:prstGeom>
          <a:noFill/>
        </p:spPr>
        <p:txBody>
          <a:bodyPr wrap="square" rtlCol="0">
            <a:spAutoFit/>
          </a:bodyPr>
          <a:lstStyle/>
          <a:p>
            <a:r>
              <a:rPr lang="en-US" sz="800" dirty="0">
                <a:solidFill>
                  <a:schemeClr val="bg1"/>
                </a:solidFill>
              </a:rPr>
              <a:t>©McGraw-Hill Education</a:t>
            </a:r>
          </a:p>
        </p:txBody>
      </p:sp>
    </p:spTree>
    <p:extLst>
      <p:ext uri="{BB962C8B-B14F-4D97-AF65-F5344CB8AC3E}">
        <p14:creationId xmlns:p14="http://schemas.microsoft.com/office/powerpoint/2010/main" val="263611861"/>
      </p:ext>
    </p:extLst>
  </p:cSld>
  <p:clrMap bg1="lt1" tx1="dk1" bg2="lt2" tx2="dk2" accent1="accent1" accent2="accent2" accent3="accent3" accent4="accent4" accent5="accent5" accent6="accent6" hlink="hlink" folHlink="folHlink"/>
  <p:sldLayoutIdLst>
    <p:sldLayoutId id="2147483677" r:id="rId1"/>
    <p:sldLayoutId id="2147483769"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1" name="Copyright" descr="©McGraw-Hill Education"/>
          <p:cNvSpPr txBox="1">
            <a:spLocks/>
          </p:cNvSpPr>
          <p:nvPr userDrawn="1"/>
        </p:nvSpPr>
        <p:spPr>
          <a:xfrm>
            <a:off x="0" y="6705600"/>
            <a:ext cx="1371600" cy="152400"/>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l">
              <a:buNone/>
            </a:pPr>
            <a:r>
              <a:rPr lang="en-US" sz="3200" kern="1200" dirty="0">
                <a:solidFill>
                  <a:srgbClr val="6A6A6A"/>
                </a:solidFill>
                <a:effectLst/>
                <a:latin typeface="+mn-lt"/>
                <a:ea typeface="+mn-ea"/>
                <a:cs typeface="+mn-cs"/>
              </a:rPr>
              <a:t>©McGraw-Hill Education</a:t>
            </a:r>
          </a:p>
        </p:txBody>
      </p:sp>
    </p:spTree>
    <p:extLst>
      <p:ext uri="{BB962C8B-B14F-4D97-AF65-F5344CB8AC3E}">
        <p14:creationId xmlns:p14="http://schemas.microsoft.com/office/powerpoint/2010/main" val="782738187"/>
      </p:ext>
    </p:extLst>
  </p:cSld>
  <p:clrMap bg1="lt1" tx1="dk1" bg2="lt2" tx2="dk2" accent1="accent1" accent2="accent2" accent3="accent3" accent4="accent4" accent5="accent5" accent6="accent6" hlink="hlink" folHlink="folHlink"/>
  <p:sldLayoutIdLst>
    <p:sldLayoutId id="2147483902" r:id="rId1"/>
    <p:sldLayoutId id="2147483906" r:id="rId2"/>
    <p:sldLayoutId id="2147483755" r:id="rId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Red Bar"/>
          <p:cNvSpPr/>
          <p:nvPr userDrawn="1"/>
        </p:nvSpPr>
        <p:spPr>
          <a:xfrm>
            <a:off x="0" y="6705600"/>
            <a:ext cx="9144000" cy="152400"/>
          </a:xfrm>
          <a:prstGeom prst="rect">
            <a:avLst/>
          </a:prstGeom>
          <a:solidFill>
            <a:srgbClr val="C30C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solidFill>
            </a:endParaRPr>
          </a:p>
        </p:txBody>
      </p:sp>
      <p:sp>
        <p:nvSpPr>
          <p:cNvPr id="11" name="Copyright" descr="©McGraw-Hill Education"/>
          <p:cNvSpPr txBox="1">
            <a:spLocks/>
          </p:cNvSpPr>
          <p:nvPr userDrawn="1"/>
        </p:nvSpPr>
        <p:spPr>
          <a:xfrm>
            <a:off x="0" y="6705600"/>
            <a:ext cx="1371600" cy="152400"/>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l">
              <a:buNone/>
            </a:pPr>
            <a:r>
              <a:rPr lang="en-US" sz="3200" kern="1200" dirty="0">
                <a:solidFill>
                  <a:schemeClr val="bg1"/>
                </a:solidFill>
                <a:effectLst/>
                <a:latin typeface="+mn-lt"/>
                <a:ea typeface="+mn-ea"/>
                <a:cs typeface="+mn-cs"/>
              </a:rPr>
              <a:t>©McGraw-Hill Education</a:t>
            </a:r>
          </a:p>
        </p:txBody>
      </p:sp>
    </p:spTree>
    <p:extLst>
      <p:ext uri="{BB962C8B-B14F-4D97-AF65-F5344CB8AC3E}">
        <p14:creationId xmlns:p14="http://schemas.microsoft.com/office/powerpoint/2010/main" val="2366522392"/>
      </p:ext>
    </p:extLst>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5" name="Content Placeholder 2"/>
          <p:cNvSpPr>
            <a:spLocks noGrp="1"/>
          </p:cNvSpPr>
          <p:nvPr>
            <p:ph idx="1"/>
          </p:nvPr>
        </p:nvSpPr>
        <p:spPr/>
        <p:txBody>
          <a:bodyPr/>
          <a:lstStyle/>
          <a:p>
            <a:r>
              <a:rPr lang="en-US" dirty="0"/>
              <a:t>Choosing Innovation Projects</a:t>
            </a:r>
          </a:p>
        </p:txBody>
      </p:sp>
    </p:spTree>
    <p:extLst>
      <p:ext uri="{BB962C8B-B14F-4D97-AF65-F5344CB8AC3E}">
        <p14:creationId xmlns:p14="http://schemas.microsoft.com/office/powerpoint/2010/main" val="3022123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dirty="0"/>
              <a:t>Screening Questions include:</a:t>
            </a:r>
            <a:br>
              <a:rPr lang="en-US" altLang="en-US" sz="3200" dirty="0"/>
            </a:br>
            <a:endParaRPr lang="en-US" sz="3200" dirty="0"/>
          </a:p>
        </p:txBody>
      </p:sp>
      <p:sp>
        <p:nvSpPr>
          <p:cNvPr id="3" name="Content Placeholder 2"/>
          <p:cNvSpPr>
            <a:spLocks noGrp="1"/>
          </p:cNvSpPr>
          <p:nvPr>
            <p:ph idx="1"/>
          </p:nvPr>
        </p:nvSpPr>
        <p:spPr>
          <a:xfrm>
            <a:off x="457200" y="838200"/>
            <a:ext cx="8229600" cy="5410200"/>
          </a:xfrm>
        </p:spPr>
        <p:txBody>
          <a:bodyPr/>
          <a:lstStyle/>
          <a:p>
            <a:pPr marL="342900" lvl="2" indent="-342900" defTabSz="809625"/>
            <a:r>
              <a:rPr lang="en-US" altLang="en-US" sz="2600" b="1" dirty="0"/>
              <a:t>Role of customer</a:t>
            </a:r>
            <a:r>
              <a:rPr lang="en-US" altLang="en-US" sz="2600" dirty="0"/>
              <a:t> (market, use, compatibility and ease of use, distribution and pricing) with </a:t>
            </a:r>
            <a:r>
              <a:rPr lang="en-US" altLang="en-US" sz="2600" dirty="0" err="1"/>
              <a:t>questIons</a:t>
            </a:r>
            <a:r>
              <a:rPr lang="en-US" altLang="en-US" sz="2600" dirty="0"/>
              <a:t> like: </a:t>
            </a:r>
          </a:p>
          <a:p>
            <a:pPr marL="708660" lvl="3" indent="-342900" defTabSz="809625"/>
            <a:r>
              <a:rPr lang="en-US" sz="2600" dirty="0"/>
              <a:t>How big is the </a:t>
            </a:r>
            <a:r>
              <a:rPr lang="en-US" sz="2600" b="1" dirty="0"/>
              <a:t>market</a:t>
            </a:r>
            <a:r>
              <a:rPr lang="en-US" sz="2600" dirty="0"/>
              <a:t> of likely customers and what types of </a:t>
            </a:r>
            <a:r>
              <a:rPr lang="en-US" sz="2600" b="1" dirty="0"/>
              <a:t>marketing</a:t>
            </a:r>
            <a:r>
              <a:rPr lang="en-US" sz="2600" dirty="0"/>
              <a:t> will reach them best? </a:t>
            </a:r>
          </a:p>
          <a:p>
            <a:pPr marL="708660" lvl="3" indent="-342900" defTabSz="809625"/>
            <a:r>
              <a:rPr lang="en-US" sz="2600" dirty="0"/>
              <a:t>How will the customer </a:t>
            </a:r>
            <a:r>
              <a:rPr lang="en-US" sz="2600" b="1" dirty="0"/>
              <a:t>value </a:t>
            </a:r>
            <a:r>
              <a:rPr lang="en-US" sz="2600" dirty="0"/>
              <a:t>the product </a:t>
            </a:r>
            <a:r>
              <a:rPr lang="en-US" sz="2600" b="1" dirty="0"/>
              <a:t>relative to substitutes</a:t>
            </a:r>
            <a:r>
              <a:rPr lang="en-US" sz="2600" dirty="0"/>
              <a:t>?  </a:t>
            </a:r>
          </a:p>
          <a:p>
            <a:pPr marL="708660" lvl="3" indent="-342900" defTabSz="809625"/>
            <a:r>
              <a:rPr lang="en-US" sz="2600" dirty="0"/>
              <a:t>How will the customer perceive the </a:t>
            </a:r>
            <a:r>
              <a:rPr lang="en-US" sz="2600" b="1" dirty="0"/>
              <a:t>ease-of-use</a:t>
            </a:r>
            <a:r>
              <a:rPr lang="en-US" sz="2600" dirty="0"/>
              <a:t> of the product (e.g. complements, training, etc.)? </a:t>
            </a:r>
          </a:p>
          <a:p>
            <a:pPr marL="708660" lvl="3" indent="-342900" defTabSz="809625"/>
            <a:r>
              <a:rPr lang="en-US" sz="2600" dirty="0"/>
              <a:t>How will the product be </a:t>
            </a:r>
            <a:r>
              <a:rPr lang="en-US" sz="2600" b="1" dirty="0"/>
              <a:t>distributed</a:t>
            </a:r>
            <a:r>
              <a:rPr lang="en-US" sz="2600" dirty="0"/>
              <a:t>? </a:t>
            </a:r>
          </a:p>
        </p:txBody>
      </p:sp>
    </p:spTree>
    <p:extLst>
      <p:ext uri="{BB962C8B-B14F-4D97-AF65-F5344CB8AC3E}">
        <p14:creationId xmlns:p14="http://schemas.microsoft.com/office/powerpoint/2010/main" val="7596573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dirty="0"/>
              <a:t>Screening Questions include:</a:t>
            </a:r>
            <a:br>
              <a:rPr lang="en-US" altLang="en-US" sz="3200" dirty="0"/>
            </a:br>
            <a:endParaRPr lang="en-US" sz="3200" dirty="0"/>
          </a:p>
        </p:txBody>
      </p:sp>
      <p:sp>
        <p:nvSpPr>
          <p:cNvPr id="3" name="Content Placeholder 2"/>
          <p:cNvSpPr>
            <a:spLocks noGrp="1"/>
          </p:cNvSpPr>
          <p:nvPr>
            <p:ph idx="1"/>
          </p:nvPr>
        </p:nvSpPr>
        <p:spPr>
          <a:xfrm>
            <a:off x="457200" y="838200"/>
            <a:ext cx="8229600" cy="5410200"/>
          </a:xfrm>
        </p:spPr>
        <p:txBody>
          <a:bodyPr/>
          <a:lstStyle/>
          <a:p>
            <a:pPr marL="342900" lvl="2" indent="-342900" defTabSz="809625"/>
            <a:r>
              <a:rPr lang="en-US" altLang="en-US" sz="2600" b="1" dirty="0"/>
              <a:t>Role of capabilities</a:t>
            </a:r>
            <a:r>
              <a:rPr lang="en-US" altLang="en-US" sz="2600" dirty="0"/>
              <a:t> (existing capabilities, competitors’ capabilities, future capabilities) with questions like: </a:t>
            </a:r>
          </a:p>
          <a:p>
            <a:pPr marL="708660" lvl="3" indent="-342900" defTabSz="809625"/>
            <a:r>
              <a:rPr lang="en-US" sz="2600" dirty="0"/>
              <a:t>What </a:t>
            </a:r>
            <a:r>
              <a:rPr lang="en-US" sz="2600" b="1" dirty="0"/>
              <a:t>affect</a:t>
            </a:r>
            <a:r>
              <a:rPr lang="en-US" sz="2600" dirty="0"/>
              <a:t> will the new project have on current </a:t>
            </a:r>
            <a:r>
              <a:rPr lang="en-US" sz="2600" b="1" dirty="0"/>
              <a:t>core competencies</a:t>
            </a:r>
            <a:r>
              <a:rPr lang="en-US" sz="2600" dirty="0"/>
              <a:t> (e.g. leverage, obsolete)?</a:t>
            </a:r>
          </a:p>
          <a:p>
            <a:pPr marL="708660" lvl="3" indent="-342900" defTabSz="809625"/>
            <a:r>
              <a:rPr lang="en-US" sz="2600" dirty="0"/>
              <a:t>Will the firm be able to handle the possible </a:t>
            </a:r>
            <a:r>
              <a:rPr lang="en-US" sz="2600" b="1" dirty="0"/>
              <a:t>cash flow implications</a:t>
            </a:r>
            <a:r>
              <a:rPr lang="en-US" sz="2600" dirty="0"/>
              <a:t>? </a:t>
            </a:r>
          </a:p>
          <a:p>
            <a:pPr marL="708660" lvl="3" indent="-342900" defTabSz="809625"/>
            <a:r>
              <a:rPr lang="en-US" sz="2600" dirty="0"/>
              <a:t>What </a:t>
            </a:r>
            <a:r>
              <a:rPr lang="en-US" sz="2600" b="1" dirty="0"/>
              <a:t>new competencies</a:t>
            </a:r>
            <a:r>
              <a:rPr lang="en-US" sz="2600" dirty="0"/>
              <a:t> will the firm have to develop and will these new competencies help the firm achieve its </a:t>
            </a:r>
            <a:r>
              <a:rPr lang="en-US" sz="2600" b="1" dirty="0"/>
              <a:t>strategic intent</a:t>
            </a:r>
            <a:r>
              <a:rPr lang="en-US" sz="2600" dirty="0"/>
              <a:t>? </a:t>
            </a:r>
            <a:endParaRPr lang="it-IT" sz="2600" b="1" i="1" dirty="0"/>
          </a:p>
          <a:p>
            <a:pPr lvl="2" defTabSz="809625"/>
            <a:endParaRPr lang="en-US" altLang="en-US" sz="2000" dirty="0"/>
          </a:p>
        </p:txBody>
      </p:sp>
    </p:spTree>
    <p:extLst>
      <p:ext uri="{BB962C8B-B14F-4D97-AF65-F5344CB8AC3E}">
        <p14:creationId xmlns:p14="http://schemas.microsoft.com/office/powerpoint/2010/main" val="1227248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dirty="0"/>
              <a:t>Screening Questions include:</a:t>
            </a:r>
            <a:br>
              <a:rPr lang="en-US" altLang="en-US" sz="3200" dirty="0"/>
            </a:br>
            <a:endParaRPr lang="en-US" sz="3200" dirty="0"/>
          </a:p>
        </p:txBody>
      </p:sp>
      <p:sp>
        <p:nvSpPr>
          <p:cNvPr id="3" name="Content Placeholder 2"/>
          <p:cNvSpPr>
            <a:spLocks noGrp="1"/>
          </p:cNvSpPr>
          <p:nvPr>
            <p:ph idx="1"/>
          </p:nvPr>
        </p:nvSpPr>
        <p:spPr>
          <a:xfrm>
            <a:off x="457200" y="838200"/>
            <a:ext cx="8229600" cy="5410200"/>
          </a:xfrm>
        </p:spPr>
        <p:txBody>
          <a:bodyPr/>
          <a:lstStyle/>
          <a:p>
            <a:pPr lvl="0"/>
            <a:r>
              <a:rPr lang="en-US" sz="2600" b="1" dirty="0"/>
              <a:t>Project Timing and Cost </a:t>
            </a:r>
            <a:r>
              <a:rPr lang="en-US" sz="2600" dirty="0"/>
              <a:t>with questions like</a:t>
            </a:r>
          </a:p>
          <a:p>
            <a:pPr lvl="0"/>
            <a:endParaRPr lang="en-US" sz="2600" dirty="0"/>
          </a:p>
          <a:p>
            <a:pPr marL="457200" lvl="0" indent="-457200">
              <a:buFont typeface="Arial" panose="020B0604020202020204" pitchFamily="34" charset="0"/>
              <a:buChar char="•"/>
            </a:pPr>
            <a:r>
              <a:rPr lang="en-US" sz="2600" dirty="0"/>
              <a:t>Does the firm have a choice with regard to </a:t>
            </a:r>
            <a:r>
              <a:rPr lang="en-US" sz="2600" b="1" dirty="0"/>
              <a:t>entry timing</a:t>
            </a:r>
            <a:r>
              <a:rPr lang="en-US" sz="2600" dirty="0"/>
              <a:t> (i.e. does the firm have the capabilities to be a first mover)? </a:t>
            </a:r>
          </a:p>
          <a:p>
            <a:pPr marL="457200" lvl="0" indent="-457200">
              <a:buFont typeface="Arial" panose="020B0604020202020204" pitchFamily="34" charset="0"/>
              <a:buChar char="•"/>
            </a:pPr>
            <a:r>
              <a:rPr lang="en-US" sz="2600" dirty="0"/>
              <a:t>How </a:t>
            </a:r>
            <a:r>
              <a:rPr lang="en-US" sz="2600" b="1" dirty="0"/>
              <a:t>variabl</a:t>
            </a:r>
            <a:r>
              <a:rPr lang="en-US" sz="2600" dirty="0"/>
              <a:t>e are the </a:t>
            </a:r>
            <a:r>
              <a:rPr lang="en-US" sz="2600" b="1" dirty="0"/>
              <a:t>projected costs</a:t>
            </a:r>
            <a:r>
              <a:rPr lang="en-US" sz="2600" dirty="0"/>
              <a:t> and learning curve effects?</a:t>
            </a:r>
            <a:endParaRPr lang="it-IT" sz="2600" b="1" i="1" dirty="0"/>
          </a:p>
          <a:p>
            <a:pPr lvl="2" defTabSz="809625"/>
            <a:endParaRPr lang="en-US" altLang="en-US" sz="2000" dirty="0"/>
          </a:p>
        </p:txBody>
      </p:sp>
    </p:spTree>
    <p:extLst>
      <p:ext uri="{BB962C8B-B14F-4D97-AF65-F5344CB8AC3E}">
        <p14:creationId xmlns:p14="http://schemas.microsoft.com/office/powerpoint/2010/main" val="1587663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EE210E4E-BECC-7B4A-B586-95C65D1700BC}"/>
              </a:ext>
            </a:extLst>
          </p:cNvPr>
          <p:cNvSpPr>
            <a:spLocks noGrp="1"/>
          </p:cNvSpPr>
          <p:nvPr>
            <p:ph type="title"/>
          </p:nvPr>
        </p:nvSpPr>
        <p:spPr/>
        <p:txBody>
          <a:bodyPr/>
          <a:lstStyle/>
          <a:p>
            <a:r>
              <a:rPr lang="en-US" sz="3200" dirty="0"/>
              <a:t>The Aggregate Project Planning Framework</a:t>
            </a:r>
            <a:endParaRPr lang="it-IT" sz="3200" dirty="0"/>
          </a:p>
        </p:txBody>
      </p:sp>
      <p:sp>
        <p:nvSpPr>
          <p:cNvPr id="8" name="Segnaposto contenuto 7">
            <a:extLst>
              <a:ext uri="{FF2B5EF4-FFF2-40B4-BE49-F238E27FC236}">
                <a16:creationId xmlns:a16="http://schemas.microsoft.com/office/drawing/2014/main" id="{46940F7E-DFD8-6347-893B-40E183CA1F0E}"/>
              </a:ext>
            </a:extLst>
          </p:cNvPr>
          <p:cNvSpPr>
            <a:spLocks noGrp="1"/>
          </p:cNvSpPr>
          <p:nvPr>
            <p:ph idx="1"/>
          </p:nvPr>
        </p:nvSpPr>
        <p:spPr>
          <a:xfrm>
            <a:off x="228600" y="1066800"/>
            <a:ext cx="8915400" cy="5257800"/>
          </a:xfrm>
        </p:spPr>
        <p:txBody>
          <a:bodyPr/>
          <a:lstStyle/>
          <a:p>
            <a:r>
              <a:rPr lang="en-US" sz="2600" dirty="0"/>
              <a:t>The Aggregate Project Planning Framework </a:t>
            </a:r>
            <a:r>
              <a:rPr lang="en-US" sz="2600" b="1" dirty="0"/>
              <a:t>focuses a firm’s attention on the </a:t>
            </a:r>
            <a:r>
              <a:rPr lang="en-US" sz="2600" dirty="0"/>
              <a:t>mix </a:t>
            </a:r>
            <a:r>
              <a:rPr lang="en-US" sz="2600" b="1" dirty="0"/>
              <a:t>of development projects in its R&amp;D portfolio in order to determine whether the projects are </a:t>
            </a:r>
            <a:r>
              <a:rPr lang="en-US" sz="2600" dirty="0"/>
              <a:t>consistent</a:t>
            </a:r>
            <a:r>
              <a:rPr lang="en-US" sz="2600" b="1" dirty="0"/>
              <a:t> with the company’s </a:t>
            </a:r>
            <a:r>
              <a:rPr lang="en-US" sz="2600" dirty="0"/>
              <a:t>resources</a:t>
            </a:r>
            <a:r>
              <a:rPr lang="en-US" sz="2600" b="1" dirty="0"/>
              <a:t> and </a:t>
            </a:r>
            <a:r>
              <a:rPr lang="en-US" sz="2600" dirty="0"/>
              <a:t>strategic</a:t>
            </a:r>
            <a:r>
              <a:rPr lang="en-US" sz="2600" b="1" dirty="0"/>
              <a:t> </a:t>
            </a:r>
            <a:r>
              <a:rPr lang="en-US" sz="2600" dirty="0"/>
              <a:t>intent</a:t>
            </a:r>
            <a:r>
              <a:rPr lang="en-US" sz="2600" b="1" dirty="0"/>
              <a:t>. </a:t>
            </a:r>
          </a:p>
          <a:p>
            <a:r>
              <a:rPr lang="en-US" sz="2600" b="1" dirty="0"/>
              <a:t>The framework also enables firms to determine whether its portfolio is </a:t>
            </a:r>
            <a:r>
              <a:rPr lang="en-US" sz="2600" dirty="0"/>
              <a:t>balanced</a:t>
            </a:r>
            <a:r>
              <a:rPr lang="en-US" sz="2600" b="1" dirty="0"/>
              <a:t> between projects with </a:t>
            </a:r>
            <a:r>
              <a:rPr lang="en-US" sz="2600" dirty="0"/>
              <a:t>short and long</a:t>
            </a:r>
            <a:r>
              <a:rPr lang="en-US" sz="2600" b="1" dirty="0"/>
              <a:t>-</a:t>
            </a:r>
            <a:r>
              <a:rPr lang="en-US" sz="2600" dirty="0"/>
              <a:t>term</a:t>
            </a:r>
            <a:r>
              <a:rPr lang="en-US" sz="2600" b="1" dirty="0"/>
              <a:t> payoff horizons. </a:t>
            </a:r>
          </a:p>
          <a:p>
            <a:r>
              <a:rPr lang="en-US" sz="2600" b="1" dirty="0"/>
              <a:t>To create the map managers categorize their existing projects according to the </a:t>
            </a:r>
            <a:r>
              <a:rPr lang="en-US" sz="2600" dirty="0"/>
              <a:t>resources required</a:t>
            </a:r>
            <a:r>
              <a:rPr lang="en-US" sz="2600" b="1" dirty="0"/>
              <a:t> and the parts of the company’s </a:t>
            </a:r>
            <a:r>
              <a:rPr lang="en-US" sz="2600" dirty="0"/>
              <a:t>product line</a:t>
            </a:r>
            <a:r>
              <a:rPr lang="en-US" sz="2600" b="1" dirty="0"/>
              <a:t> they support.</a:t>
            </a:r>
          </a:p>
        </p:txBody>
      </p:sp>
      <p:sp>
        <p:nvSpPr>
          <p:cNvPr id="10" name="Segnaposto testo 9">
            <a:extLst>
              <a:ext uri="{FF2B5EF4-FFF2-40B4-BE49-F238E27FC236}">
                <a16:creationId xmlns:a16="http://schemas.microsoft.com/office/drawing/2014/main" id="{846FBEF9-EE8C-4145-850B-E3CA593A2A90}"/>
              </a:ext>
            </a:extLst>
          </p:cNvPr>
          <p:cNvSpPr>
            <a:spLocks noGrp="1"/>
          </p:cNvSpPr>
          <p:nvPr>
            <p:ph type="body" sz="quarter" idx="12"/>
          </p:nvPr>
        </p:nvSpPr>
        <p:spPr/>
        <p:txBody>
          <a:bodyPr/>
          <a:lstStyle/>
          <a:p>
            <a:endParaRPr lang="it-IT"/>
          </a:p>
        </p:txBody>
      </p:sp>
      <p:sp>
        <p:nvSpPr>
          <p:cNvPr id="9" name="Segnaposto testo 8">
            <a:extLst>
              <a:ext uri="{FF2B5EF4-FFF2-40B4-BE49-F238E27FC236}">
                <a16:creationId xmlns:a16="http://schemas.microsoft.com/office/drawing/2014/main" id="{30A2E445-5F1E-8C48-8D52-4A986C370307}"/>
              </a:ext>
            </a:extLst>
          </p:cNvPr>
          <p:cNvSpPr>
            <a:spLocks noGrp="1"/>
          </p:cNvSpPr>
          <p:nvPr>
            <p:ph type="body" sz="quarter" idx="11"/>
          </p:nvPr>
        </p:nvSpPr>
        <p:spPr/>
        <p:txBody>
          <a:bodyPr/>
          <a:lstStyle/>
          <a:p>
            <a:endParaRPr lang="it-IT"/>
          </a:p>
        </p:txBody>
      </p:sp>
    </p:spTree>
    <p:extLst>
      <p:ext uri="{BB962C8B-B14F-4D97-AF65-F5344CB8AC3E}">
        <p14:creationId xmlns:p14="http://schemas.microsoft.com/office/powerpoint/2010/main" val="31740214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olo 5">
            <a:extLst>
              <a:ext uri="{FF2B5EF4-FFF2-40B4-BE49-F238E27FC236}">
                <a16:creationId xmlns:a16="http://schemas.microsoft.com/office/drawing/2014/main" id="{BAEDA87D-D60D-E146-B592-0A1D0B3E661A}"/>
              </a:ext>
            </a:extLst>
          </p:cNvPr>
          <p:cNvSpPr>
            <a:spLocks noGrp="1"/>
          </p:cNvSpPr>
          <p:nvPr>
            <p:ph type="title"/>
          </p:nvPr>
        </p:nvSpPr>
        <p:spPr>
          <a:xfrm>
            <a:off x="-1" y="228600"/>
            <a:ext cx="9144001" cy="609600"/>
          </a:xfrm>
        </p:spPr>
        <p:txBody>
          <a:bodyPr>
            <a:normAutofit/>
          </a:bodyPr>
          <a:lstStyle/>
          <a:p>
            <a:pPr>
              <a:lnSpc>
                <a:spcPct val="90000"/>
              </a:lnSpc>
            </a:pPr>
            <a:r>
              <a:rPr lang="en-US" dirty="0"/>
              <a:t>The Aggregate Project Planning Framework</a:t>
            </a:r>
            <a:endParaRPr lang="it-IT"/>
          </a:p>
        </p:txBody>
      </p:sp>
      <p:pic>
        <p:nvPicPr>
          <p:cNvPr id="11" name="Picture 10" descr="Rolls of blueprints">
            <a:extLst>
              <a:ext uri="{FF2B5EF4-FFF2-40B4-BE49-F238E27FC236}">
                <a16:creationId xmlns:a16="http://schemas.microsoft.com/office/drawing/2014/main" id="{607D3A54-BB4E-4A6C-85B5-576E8D035098}"/>
              </a:ext>
            </a:extLst>
          </p:cNvPr>
          <p:cNvPicPr>
            <a:picLocks noChangeAspect="1"/>
          </p:cNvPicPr>
          <p:nvPr/>
        </p:nvPicPr>
        <p:blipFill rotWithShape="1">
          <a:blip r:embed="rId2"/>
          <a:srcRect l="51999" r="-2" b="-2"/>
          <a:stretch/>
        </p:blipFill>
        <p:spPr>
          <a:xfrm>
            <a:off x="457200" y="914400"/>
            <a:ext cx="4038600" cy="5615940"/>
          </a:xfrm>
          <a:prstGeom prst="rect">
            <a:avLst/>
          </a:prstGeom>
          <a:noFill/>
        </p:spPr>
      </p:pic>
      <p:sp>
        <p:nvSpPr>
          <p:cNvPr id="7" name="Segnaposto contenuto 6">
            <a:extLst>
              <a:ext uri="{FF2B5EF4-FFF2-40B4-BE49-F238E27FC236}">
                <a16:creationId xmlns:a16="http://schemas.microsoft.com/office/drawing/2014/main" id="{899046E8-9E9A-6D4C-908B-CDD88E17488F}"/>
              </a:ext>
            </a:extLst>
          </p:cNvPr>
          <p:cNvSpPr>
            <a:spLocks noGrp="1"/>
          </p:cNvSpPr>
          <p:nvPr>
            <p:ph sz="half" idx="2"/>
          </p:nvPr>
        </p:nvSpPr>
        <p:spPr>
          <a:xfrm>
            <a:off x="4648200" y="914400"/>
            <a:ext cx="4038600" cy="5615940"/>
          </a:xfrm>
        </p:spPr>
        <p:txBody>
          <a:bodyPr>
            <a:normAutofit/>
          </a:bodyPr>
          <a:lstStyle/>
          <a:p>
            <a:r>
              <a:rPr lang="en-US" b="1" u="sng" dirty="0"/>
              <a:t>Four types of development projects appear in the map:</a:t>
            </a:r>
          </a:p>
          <a:p>
            <a:pPr lvl="1"/>
            <a:r>
              <a:rPr lang="en-US" sz="2400" dirty="0"/>
              <a:t>1. Advanced R&amp;D projects</a:t>
            </a:r>
          </a:p>
          <a:p>
            <a:pPr lvl="1"/>
            <a:r>
              <a:rPr lang="en-US" sz="2400" dirty="0"/>
              <a:t>2. Breakthrough projects </a:t>
            </a:r>
          </a:p>
          <a:p>
            <a:pPr lvl="1"/>
            <a:r>
              <a:rPr lang="en-US" sz="2400" dirty="0"/>
              <a:t>3. Platform projects </a:t>
            </a:r>
          </a:p>
          <a:p>
            <a:pPr lvl="1"/>
            <a:r>
              <a:rPr lang="en-US" sz="2400" dirty="0"/>
              <a:t>4. Derivative projects </a:t>
            </a:r>
            <a:endParaRPr lang="it-IT" sz="2400" u="sng" dirty="0"/>
          </a:p>
          <a:p>
            <a:endParaRPr lang="it-IT" dirty="0"/>
          </a:p>
        </p:txBody>
      </p:sp>
      <p:sp>
        <p:nvSpPr>
          <p:cNvPr id="15" name="Text Placeholder 4">
            <a:extLst>
              <a:ext uri="{FF2B5EF4-FFF2-40B4-BE49-F238E27FC236}">
                <a16:creationId xmlns:a16="http://schemas.microsoft.com/office/drawing/2014/main" id="{E3786D27-FE0E-4674-A2C7-A0F9666B14D4}"/>
              </a:ext>
            </a:extLst>
          </p:cNvPr>
          <p:cNvSpPr>
            <a:spLocks noGrp="1"/>
          </p:cNvSpPr>
          <p:nvPr>
            <p:ph type="body" sz="quarter" idx="12"/>
          </p:nvPr>
        </p:nvSpPr>
        <p:spPr>
          <a:xfrm>
            <a:off x="3357063" y="6529450"/>
            <a:ext cx="2429874" cy="99950"/>
          </a:xfrm>
        </p:spPr>
        <p:txBody>
          <a:bodyPr/>
          <a:lstStyle/>
          <a:p>
            <a:endParaRPr lang="en-US"/>
          </a:p>
        </p:txBody>
      </p:sp>
      <p:sp>
        <p:nvSpPr>
          <p:cNvPr id="17" name="Text Placeholder 5">
            <a:extLst>
              <a:ext uri="{FF2B5EF4-FFF2-40B4-BE49-F238E27FC236}">
                <a16:creationId xmlns:a16="http://schemas.microsoft.com/office/drawing/2014/main" id="{81EAED34-777B-4E5F-B223-47CF97C01DE4}"/>
              </a:ext>
            </a:extLst>
          </p:cNvPr>
          <p:cNvSpPr>
            <a:spLocks noGrp="1"/>
          </p:cNvSpPr>
          <p:nvPr>
            <p:ph type="body" sz="quarter" idx="11"/>
          </p:nvPr>
        </p:nvSpPr>
        <p:spPr>
          <a:xfrm>
            <a:off x="6477000" y="6705600"/>
            <a:ext cx="2667000" cy="152400"/>
          </a:xfrm>
        </p:spPr>
        <p:txBody>
          <a:bodyPr/>
          <a:lstStyle/>
          <a:p>
            <a:endParaRPr lang="en-US"/>
          </a:p>
        </p:txBody>
      </p:sp>
    </p:spTree>
    <p:extLst>
      <p:ext uri="{BB962C8B-B14F-4D97-AF65-F5344CB8AC3E}">
        <p14:creationId xmlns:p14="http://schemas.microsoft.com/office/powerpoint/2010/main" val="41032125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EE210E4E-BECC-7B4A-B586-95C65D1700BC}"/>
              </a:ext>
            </a:extLst>
          </p:cNvPr>
          <p:cNvSpPr>
            <a:spLocks noGrp="1"/>
          </p:cNvSpPr>
          <p:nvPr>
            <p:ph type="title"/>
          </p:nvPr>
        </p:nvSpPr>
        <p:spPr/>
        <p:txBody>
          <a:bodyPr/>
          <a:lstStyle/>
          <a:p>
            <a:r>
              <a:rPr lang="en-US" sz="3200" dirty="0"/>
              <a:t>1. Advanced R&amp;D projects</a:t>
            </a:r>
            <a:endParaRPr lang="it-IT" sz="3200" dirty="0"/>
          </a:p>
        </p:txBody>
      </p:sp>
      <p:sp>
        <p:nvSpPr>
          <p:cNvPr id="8" name="Segnaposto contenuto 7">
            <a:extLst>
              <a:ext uri="{FF2B5EF4-FFF2-40B4-BE49-F238E27FC236}">
                <a16:creationId xmlns:a16="http://schemas.microsoft.com/office/drawing/2014/main" id="{46940F7E-DFD8-6347-893B-40E183CA1F0E}"/>
              </a:ext>
            </a:extLst>
          </p:cNvPr>
          <p:cNvSpPr>
            <a:spLocks noGrp="1"/>
          </p:cNvSpPr>
          <p:nvPr>
            <p:ph idx="1"/>
          </p:nvPr>
        </p:nvSpPr>
        <p:spPr>
          <a:xfrm>
            <a:off x="228600" y="1066800"/>
            <a:ext cx="8915400" cy="5257800"/>
          </a:xfrm>
        </p:spPr>
        <p:txBody>
          <a:bodyPr/>
          <a:lstStyle/>
          <a:p>
            <a:pPr marL="0" lvl="2" indent="0">
              <a:buNone/>
            </a:pPr>
            <a:endParaRPr lang="en-US" b="1" dirty="0"/>
          </a:p>
          <a:p>
            <a:pPr marL="0" lvl="2" indent="0">
              <a:buNone/>
            </a:pPr>
            <a:r>
              <a:rPr lang="en-US" b="1" dirty="0"/>
              <a:t>Advanced R&amp;D</a:t>
            </a:r>
            <a:r>
              <a:rPr lang="en-US" dirty="0"/>
              <a:t> projects are necessary to the development of </a:t>
            </a:r>
            <a:r>
              <a:rPr lang="en-US" b="1" dirty="0"/>
              <a:t>cutting edge strategic technologies</a:t>
            </a:r>
            <a:r>
              <a:rPr lang="en-US" dirty="0"/>
              <a:t> (e.g. Honda’s work on hydrogen fuel cells). </a:t>
            </a:r>
          </a:p>
          <a:p>
            <a:pPr marL="0" lvl="2" indent="0">
              <a:buNone/>
            </a:pPr>
            <a:r>
              <a:rPr lang="en-US" dirty="0"/>
              <a:t>If firm’s portfolio consists entirely of advanced R&amp;D projects the firm may not be able to sustain itself in the short term (i.e. no short term cash flows). </a:t>
            </a:r>
          </a:p>
          <a:p>
            <a:pPr marL="0" lvl="2" indent="0">
              <a:buNone/>
            </a:pPr>
            <a:r>
              <a:rPr lang="en-US" dirty="0"/>
              <a:t>There may be </a:t>
            </a:r>
            <a:r>
              <a:rPr lang="en-US" b="1" dirty="0"/>
              <a:t>no obvious immediate commercial application</a:t>
            </a:r>
            <a:r>
              <a:rPr lang="en-US" dirty="0"/>
              <a:t>. </a:t>
            </a:r>
            <a:endParaRPr lang="it-IT" b="1" dirty="0"/>
          </a:p>
        </p:txBody>
      </p:sp>
      <p:sp>
        <p:nvSpPr>
          <p:cNvPr id="10" name="Segnaposto testo 9">
            <a:extLst>
              <a:ext uri="{FF2B5EF4-FFF2-40B4-BE49-F238E27FC236}">
                <a16:creationId xmlns:a16="http://schemas.microsoft.com/office/drawing/2014/main" id="{846FBEF9-EE8C-4145-850B-E3CA593A2A90}"/>
              </a:ext>
            </a:extLst>
          </p:cNvPr>
          <p:cNvSpPr>
            <a:spLocks noGrp="1"/>
          </p:cNvSpPr>
          <p:nvPr>
            <p:ph type="body" sz="quarter" idx="12"/>
          </p:nvPr>
        </p:nvSpPr>
        <p:spPr/>
        <p:txBody>
          <a:bodyPr/>
          <a:lstStyle/>
          <a:p>
            <a:endParaRPr lang="it-IT"/>
          </a:p>
        </p:txBody>
      </p:sp>
      <p:sp>
        <p:nvSpPr>
          <p:cNvPr id="9" name="Segnaposto testo 8">
            <a:extLst>
              <a:ext uri="{FF2B5EF4-FFF2-40B4-BE49-F238E27FC236}">
                <a16:creationId xmlns:a16="http://schemas.microsoft.com/office/drawing/2014/main" id="{30A2E445-5F1E-8C48-8D52-4A986C370307}"/>
              </a:ext>
            </a:extLst>
          </p:cNvPr>
          <p:cNvSpPr>
            <a:spLocks noGrp="1"/>
          </p:cNvSpPr>
          <p:nvPr>
            <p:ph type="body" sz="quarter" idx="11"/>
          </p:nvPr>
        </p:nvSpPr>
        <p:spPr/>
        <p:txBody>
          <a:bodyPr/>
          <a:lstStyle/>
          <a:p>
            <a:endParaRPr lang="it-IT"/>
          </a:p>
        </p:txBody>
      </p:sp>
    </p:spTree>
    <p:extLst>
      <p:ext uri="{BB962C8B-B14F-4D97-AF65-F5344CB8AC3E}">
        <p14:creationId xmlns:p14="http://schemas.microsoft.com/office/powerpoint/2010/main" val="1561324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EE210E4E-BECC-7B4A-B586-95C65D1700BC}"/>
              </a:ext>
            </a:extLst>
          </p:cNvPr>
          <p:cNvSpPr>
            <a:spLocks noGrp="1"/>
          </p:cNvSpPr>
          <p:nvPr>
            <p:ph type="title"/>
          </p:nvPr>
        </p:nvSpPr>
        <p:spPr/>
        <p:txBody>
          <a:bodyPr/>
          <a:lstStyle/>
          <a:p>
            <a:r>
              <a:rPr lang="en-US" sz="3200" dirty="0"/>
              <a:t>2. Breakthrough projects </a:t>
            </a:r>
            <a:endParaRPr lang="it-IT" sz="3200" dirty="0"/>
          </a:p>
        </p:txBody>
      </p:sp>
      <p:sp>
        <p:nvSpPr>
          <p:cNvPr id="8" name="Segnaposto contenuto 7">
            <a:extLst>
              <a:ext uri="{FF2B5EF4-FFF2-40B4-BE49-F238E27FC236}">
                <a16:creationId xmlns:a16="http://schemas.microsoft.com/office/drawing/2014/main" id="{46940F7E-DFD8-6347-893B-40E183CA1F0E}"/>
              </a:ext>
            </a:extLst>
          </p:cNvPr>
          <p:cNvSpPr>
            <a:spLocks noGrp="1"/>
          </p:cNvSpPr>
          <p:nvPr>
            <p:ph idx="1"/>
          </p:nvPr>
        </p:nvSpPr>
        <p:spPr>
          <a:xfrm>
            <a:off x="228600" y="1066800"/>
            <a:ext cx="8915400" cy="5257800"/>
          </a:xfrm>
        </p:spPr>
        <p:txBody>
          <a:bodyPr/>
          <a:lstStyle/>
          <a:p>
            <a:pPr marL="0" lvl="2" indent="0">
              <a:buNone/>
            </a:pPr>
            <a:endParaRPr lang="en-US" b="1" dirty="0"/>
          </a:p>
          <a:p>
            <a:pPr marL="0" lvl="2" indent="0">
              <a:buNone/>
            </a:pPr>
            <a:r>
              <a:rPr lang="en-US" sz="2600" b="1" dirty="0"/>
              <a:t>Breakthrough </a:t>
            </a:r>
            <a:r>
              <a:rPr lang="en-US" sz="2600" dirty="0"/>
              <a:t>projects incorporate </a:t>
            </a:r>
            <a:r>
              <a:rPr lang="en-US" sz="2600" b="1" dirty="0"/>
              <a:t>revolutionary new product and process design</a:t>
            </a:r>
            <a:r>
              <a:rPr lang="en-US" sz="2600" dirty="0"/>
              <a:t> technologies </a:t>
            </a:r>
            <a:r>
              <a:rPr lang="en-US" sz="2600" b="1" dirty="0"/>
              <a:t>into a new product</a:t>
            </a:r>
            <a:r>
              <a:rPr lang="en-US" sz="2600" dirty="0"/>
              <a:t>  -- that is they are oriented around a </a:t>
            </a:r>
            <a:r>
              <a:rPr lang="en-US" sz="2600" b="1" dirty="0"/>
              <a:t>specific commercial application</a:t>
            </a:r>
            <a:r>
              <a:rPr lang="en-US" sz="2600" dirty="0"/>
              <a:t> (e.g. Honda’s development of Insight). </a:t>
            </a:r>
            <a:endParaRPr lang="it-IT" sz="2600" b="1" dirty="0"/>
          </a:p>
        </p:txBody>
      </p:sp>
      <p:sp>
        <p:nvSpPr>
          <p:cNvPr id="10" name="Segnaposto testo 9">
            <a:extLst>
              <a:ext uri="{FF2B5EF4-FFF2-40B4-BE49-F238E27FC236}">
                <a16:creationId xmlns:a16="http://schemas.microsoft.com/office/drawing/2014/main" id="{846FBEF9-EE8C-4145-850B-E3CA593A2A90}"/>
              </a:ext>
            </a:extLst>
          </p:cNvPr>
          <p:cNvSpPr>
            <a:spLocks noGrp="1"/>
          </p:cNvSpPr>
          <p:nvPr>
            <p:ph type="body" sz="quarter" idx="12"/>
          </p:nvPr>
        </p:nvSpPr>
        <p:spPr/>
        <p:txBody>
          <a:bodyPr/>
          <a:lstStyle/>
          <a:p>
            <a:endParaRPr lang="it-IT"/>
          </a:p>
        </p:txBody>
      </p:sp>
      <p:sp>
        <p:nvSpPr>
          <p:cNvPr id="9" name="Segnaposto testo 8">
            <a:extLst>
              <a:ext uri="{FF2B5EF4-FFF2-40B4-BE49-F238E27FC236}">
                <a16:creationId xmlns:a16="http://schemas.microsoft.com/office/drawing/2014/main" id="{30A2E445-5F1E-8C48-8D52-4A986C370307}"/>
              </a:ext>
            </a:extLst>
          </p:cNvPr>
          <p:cNvSpPr>
            <a:spLocks noGrp="1"/>
          </p:cNvSpPr>
          <p:nvPr>
            <p:ph type="body" sz="quarter" idx="11"/>
          </p:nvPr>
        </p:nvSpPr>
        <p:spPr/>
        <p:txBody>
          <a:bodyPr/>
          <a:lstStyle/>
          <a:p>
            <a:endParaRPr lang="it-IT"/>
          </a:p>
        </p:txBody>
      </p:sp>
    </p:spTree>
    <p:extLst>
      <p:ext uri="{BB962C8B-B14F-4D97-AF65-F5344CB8AC3E}">
        <p14:creationId xmlns:p14="http://schemas.microsoft.com/office/powerpoint/2010/main" val="13235158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EE210E4E-BECC-7B4A-B586-95C65D1700BC}"/>
              </a:ext>
            </a:extLst>
          </p:cNvPr>
          <p:cNvSpPr>
            <a:spLocks noGrp="1"/>
          </p:cNvSpPr>
          <p:nvPr>
            <p:ph type="title"/>
          </p:nvPr>
        </p:nvSpPr>
        <p:spPr/>
        <p:txBody>
          <a:bodyPr/>
          <a:lstStyle/>
          <a:p>
            <a:r>
              <a:rPr lang="en-US" sz="3200" dirty="0"/>
              <a:t>3. Platform projects </a:t>
            </a:r>
            <a:endParaRPr lang="it-IT" sz="3200" dirty="0"/>
          </a:p>
        </p:txBody>
      </p:sp>
      <p:sp>
        <p:nvSpPr>
          <p:cNvPr id="8" name="Segnaposto contenuto 7">
            <a:extLst>
              <a:ext uri="{FF2B5EF4-FFF2-40B4-BE49-F238E27FC236}">
                <a16:creationId xmlns:a16="http://schemas.microsoft.com/office/drawing/2014/main" id="{46940F7E-DFD8-6347-893B-40E183CA1F0E}"/>
              </a:ext>
            </a:extLst>
          </p:cNvPr>
          <p:cNvSpPr>
            <a:spLocks noGrp="1"/>
          </p:cNvSpPr>
          <p:nvPr>
            <p:ph idx="1"/>
          </p:nvPr>
        </p:nvSpPr>
        <p:spPr>
          <a:xfrm>
            <a:off x="228600" y="1066800"/>
            <a:ext cx="8915400" cy="5257800"/>
          </a:xfrm>
        </p:spPr>
        <p:txBody>
          <a:bodyPr/>
          <a:lstStyle/>
          <a:p>
            <a:pPr marL="0" lvl="2" indent="0">
              <a:buNone/>
            </a:pPr>
            <a:endParaRPr lang="en-US" b="1" dirty="0"/>
          </a:p>
          <a:p>
            <a:pPr marL="0" lvl="2" indent="0">
              <a:buNone/>
            </a:pPr>
            <a:r>
              <a:rPr lang="en-US" sz="2600" b="1" dirty="0"/>
              <a:t>Platform</a:t>
            </a:r>
            <a:r>
              <a:rPr lang="en-US" sz="2600" dirty="0"/>
              <a:t> projects generate </a:t>
            </a:r>
            <a:r>
              <a:rPr lang="en-US" sz="2600" b="1" dirty="0"/>
              <a:t>fundamental improvements</a:t>
            </a:r>
            <a:r>
              <a:rPr lang="en-US" sz="2600" dirty="0"/>
              <a:t> in the cost, quality, and performance of a technology versus prior generations and are designed to serve a core group of customers (e.g. Hunter’s “Care Free humidifier)</a:t>
            </a:r>
            <a:endParaRPr lang="it-IT" sz="2600" b="1" dirty="0"/>
          </a:p>
        </p:txBody>
      </p:sp>
      <p:sp>
        <p:nvSpPr>
          <p:cNvPr id="10" name="Segnaposto testo 9">
            <a:extLst>
              <a:ext uri="{FF2B5EF4-FFF2-40B4-BE49-F238E27FC236}">
                <a16:creationId xmlns:a16="http://schemas.microsoft.com/office/drawing/2014/main" id="{846FBEF9-EE8C-4145-850B-E3CA593A2A90}"/>
              </a:ext>
            </a:extLst>
          </p:cNvPr>
          <p:cNvSpPr>
            <a:spLocks noGrp="1"/>
          </p:cNvSpPr>
          <p:nvPr>
            <p:ph type="body" sz="quarter" idx="12"/>
          </p:nvPr>
        </p:nvSpPr>
        <p:spPr/>
        <p:txBody>
          <a:bodyPr/>
          <a:lstStyle/>
          <a:p>
            <a:endParaRPr lang="it-IT"/>
          </a:p>
        </p:txBody>
      </p:sp>
      <p:sp>
        <p:nvSpPr>
          <p:cNvPr id="9" name="Segnaposto testo 8">
            <a:extLst>
              <a:ext uri="{FF2B5EF4-FFF2-40B4-BE49-F238E27FC236}">
                <a16:creationId xmlns:a16="http://schemas.microsoft.com/office/drawing/2014/main" id="{30A2E445-5F1E-8C48-8D52-4A986C370307}"/>
              </a:ext>
            </a:extLst>
          </p:cNvPr>
          <p:cNvSpPr>
            <a:spLocks noGrp="1"/>
          </p:cNvSpPr>
          <p:nvPr>
            <p:ph type="body" sz="quarter" idx="11"/>
          </p:nvPr>
        </p:nvSpPr>
        <p:spPr/>
        <p:txBody>
          <a:bodyPr/>
          <a:lstStyle/>
          <a:p>
            <a:endParaRPr lang="it-IT"/>
          </a:p>
        </p:txBody>
      </p:sp>
    </p:spTree>
    <p:extLst>
      <p:ext uri="{BB962C8B-B14F-4D97-AF65-F5344CB8AC3E}">
        <p14:creationId xmlns:p14="http://schemas.microsoft.com/office/powerpoint/2010/main" val="26074963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olo 6">
            <a:extLst>
              <a:ext uri="{FF2B5EF4-FFF2-40B4-BE49-F238E27FC236}">
                <a16:creationId xmlns:a16="http://schemas.microsoft.com/office/drawing/2014/main" id="{EE210E4E-BECC-7B4A-B586-95C65D1700BC}"/>
              </a:ext>
            </a:extLst>
          </p:cNvPr>
          <p:cNvSpPr>
            <a:spLocks noGrp="1"/>
          </p:cNvSpPr>
          <p:nvPr>
            <p:ph type="title"/>
          </p:nvPr>
        </p:nvSpPr>
        <p:spPr/>
        <p:txBody>
          <a:bodyPr/>
          <a:lstStyle/>
          <a:p>
            <a:r>
              <a:rPr lang="en-US" sz="3200" dirty="0"/>
              <a:t>4. Derivative projects </a:t>
            </a:r>
            <a:endParaRPr lang="it-IT" sz="3200" dirty="0"/>
          </a:p>
        </p:txBody>
      </p:sp>
      <p:sp>
        <p:nvSpPr>
          <p:cNvPr id="8" name="Segnaposto contenuto 7">
            <a:extLst>
              <a:ext uri="{FF2B5EF4-FFF2-40B4-BE49-F238E27FC236}">
                <a16:creationId xmlns:a16="http://schemas.microsoft.com/office/drawing/2014/main" id="{46940F7E-DFD8-6347-893B-40E183CA1F0E}"/>
              </a:ext>
            </a:extLst>
          </p:cNvPr>
          <p:cNvSpPr>
            <a:spLocks noGrp="1"/>
          </p:cNvSpPr>
          <p:nvPr>
            <p:ph idx="1"/>
          </p:nvPr>
        </p:nvSpPr>
        <p:spPr>
          <a:xfrm>
            <a:off x="228600" y="1066800"/>
            <a:ext cx="8915400" cy="5257800"/>
          </a:xfrm>
        </p:spPr>
        <p:txBody>
          <a:bodyPr/>
          <a:lstStyle/>
          <a:p>
            <a:pPr marL="0" lvl="2" indent="0">
              <a:buNone/>
            </a:pPr>
            <a:endParaRPr lang="en-US" b="1" dirty="0"/>
          </a:p>
          <a:p>
            <a:pPr marL="0" lvl="2" indent="0">
              <a:buNone/>
            </a:pPr>
            <a:r>
              <a:rPr lang="en-US" sz="2600" b="1" dirty="0"/>
              <a:t>Derivative</a:t>
            </a:r>
            <a:r>
              <a:rPr lang="en-US" sz="2600" dirty="0"/>
              <a:t> projects involve </a:t>
            </a:r>
            <a:r>
              <a:rPr lang="en-US" sz="2600" b="1" dirty="0"/>
              <a:t>incremental</a:t>
            </a:r>
            <a:r>
              <a:rPr lang="en-US" sz="2600" dirty="0"/>
              <a:t> changes in products and/or processes (Like Toyota’s Camry). </a:t>
            </a:r>
            <a:endParaRPr lang="it-IT" sz="2600" b="1" dirty="0"/>
          </a:p>
          <a:p>
            <a:pPr marL="0" lvl="2" indent="0">
              <a:buNone/>
            </a:pPr>
            <a:r>
              <a:rPr lang="en-US" sz="2600" dirty="0"/>
              <a:t>If a firm’s portfolio includes only derivative projects then it may have good short-term returns but also may not be able to compete when the market moves to a new technology.</a:t>
            </a:r>
            <a:endParaRPr lang="it-IT" sz="2600" b="1" dirty="0"/>
          </a:p>
        </p:txBody>
      </p:sp>
      <p:sp>
        <p:nvSpPr>
          <p:cNvPr id="10" name="Segnaposto testo 9">
            <a:extLst>
              <a:ext uri="{FF2B5EF4-FFF2-40B4-BE49-F238E27FC236}">
                <a16:creationId xmlns:a16="http://schemas.microsoft.com/office/drawing/2014/main" id="{846FBEF9-EE8C-4145-850B-E3CA593A2A90}"/>
              </a:ext>
            </a:extLst>
          </p:cNvPr>
          <p:cNvSpPr>
            <a:spLocks noGrp="1"/>
          </p:cNvSpPr>
          <p:nvPr>
            <p:ph type="body" sz="quarter" idx="12"/>
          </p:nvPr>
        </p:nvSpPr>
        <p:spPr/>
        <p:txBody>
          <a:bodyPr/>
          <a:lstStyle/>
          <a:p>
            <a:endParaRPr lang="it-IT"/>
          </a:p>
        </p:txBody>
      </p:sp>
      <p:sp>
        <p:nvSpPr>
          <p:cNvPr id="9" name="Segnaposto testo 8">
            <a:extLst>
              <a:ext uri="{FF2B5EF4-FFF2-40B4-BE49-F238E27FC236}">
                <a16:creationId xmlns:a16="http://schemas.microsoft.com/office/drawing/2014/main" id="{30A2E445-5F1E-8C48-8D52-4A986C370307}"/>
              </a:ext>
            </a:extLst>
          </p:cNvPr>
          <p:cNvSpPr>
            <a:spLocks noGrp="1"/>
          </p:cNvSpPr>
          <p:nvPr>
            <p:ph type="body" sz="quarter" idx="11"/>
          </p:nvPr>
        </p:nvSpPr>
        <p:spPr/>
        <p:txBody>
          <a:bodyPr/>
          <a:lstStyle/>
          <a:p>
            <a:endParaRPr lang="it-IT"/>
          </a:p>
        </p:txBody>
      </p:sp>
    </p:spTree>
    <p:extLst>
      <p:ext uri="{BB962C8B-B14F-4D97-AF65-F5344CB8AC3E}">
        <p14:creationId xmlns:p14="http://schemas.microsoft.com/office/powerpoint/2010/main" val="42118587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1" indent="0" defTabSz="809625">
              <a:buNone/>
            </a:pPr>
            <a:r>
              <a:rPr lang="en-US" altLang="en-US" sz="3200" b="1" dirty="0">
                <a:solidFill>
                  <a:schemeClr val="accent5"/>
                </a:solidFill>
                <a:latin typeface="Calibri" panose="020F0502020204030204" pitchFamily="34" charset="0"/>
                <a:cs typeface="Calibri" panose="020F0502020204030204" pitchFamily="34" charset="0"/>
              </a:rPr>
              <a:t>The Aggregate Project Planning Framework.</a:t>
            </a:r>
          </a:p>
        </p:txBody>
      </p:sp>
      <p:sp>
        <p:nvSpPr>
          <p:cNvPr id="7" name="Content Placeholder 4"/>
          <p:cNvSpPr>
            <a:spLocks noGrp="1"/>
          </p:cNvSpPr>
          <p:nvPr>
            <p:ph type="body" sz="quarter" idx="12"/>
          </p:nvPr>
        </p:nvSpPr>
        <p:spPr/>
        <p:txBody>
          <a:bodyPr/>
          <a:lstStyle/>
          <a:p>
            <a:r>
              <a:rPr lang="en-US" sz="1400" dirty="0"/>
              <a:t>Source: Steven C. Wheelwright and Kim B. Clark from </a:t>
            </a:r>
            <a:r>
              <a:rPr lang="en-US" sz="1400" i="1" dirty="0"/>
              <a:t>Revolutionizing Product Development: Quantum Leaps in Speed, Efficiency, and Quality</a:t>
            </a:r>
            <a:r>
              <a:rPr lang="en-US" sz="1400" dirty="0"/>
              <a:t>. </a:t>
            </a:r>
          </a:p>
        </p:txBody>
      </p:sp>
      <p:sp>
        <p:nvSpPr>
          <p:cNvPr id="9" name="Text Placeholder 5"/>
          <p:cNvSpPr>
            <a:spLocks noGrp="1"/>
          </p:cNvSpPr>
          <p:nvPr>
            <p:ph type="body" sz="quarter" idx="11"/>
          </p:nvPr>
        </p:nvSpPr>
        <p:spPr/>
        <p:txBody>
          <a:bodyPr/>
          <a:lstStyle/>
          <a:p>
            <a:r>
              <a:rPr lang="en-US" dirty="0">
                <a:hlinkClick r:id="" action="ppaction://noaction"/>
              </a:rPr>
              <a:t>Access the text alternative for these images</a:t>
            </a:r>
            <a:endParaRPr lang="en-US" dirty="0"/>
          </a:p>
        </p:txBody>
      </p:sp>
      <p:pic>
        <p:nvPicPr>
          <p:cNvPr id="11" name="Picture 3" descr="A project map that helps categorize a portfolio of projects is illustrated.&#10;">
            <a:extLst>
              <a:ext uri="{FF2B5EF4-FFF2-40B4-BE49-F238E27FC236}">
                <a16:creationId xmlns:a16="http://schemas.microsoft.com/office/drawing/2014/main" id="{5037E6A9-194D-4A75-8B65-3F6AC0C3968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57835" y="1447800"/>
            <a:ext cx="7028329" cy="4876800"/>
          </a:xfrm>
          <a:prstGeom prst="rect">
            <a:avLst/>
          </a:prstGeom>
        </p:spPr>
      </p:pic>
    </p:spTree>
    <p:extLst>
      <p:ext uri="{BB962C8B-B14F-4D97-AF65-F5344CB8AC3E}">
        <p14:creationId xmlns:p14="http://schemas.microsoft.com/office/powerpoint/2010/main" val="3242566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question posed </a:t>
            </a:r>
          </a:p>
        </p:txBody>
      </p:sp>
      <p:sp>
        <p:nvSpPr>
          <p:cNvPr id="3" name="Content Placeholder 2"/>
          <p:cNvSpPr>
            <a:spLocks noGrp="1"/>
          </p:cNvSpPr>
          <p:nvPr>
            <p:ph idx="1"/>
          </p:nvPr>
        </p:nvSpPr>
        <p:spPr>
          <a:xfrm>
            <a:off x="457200" y="1447800"/>
            <a:ext cx="8229600" cy="4800600"/>
          </a:xfrm>
        </p:spPr>
        <p:txBody>
          <a:bodyPr/>
          <a:lstStyle/>
          <a:p>
            <a:r>
              <a:rPr lang="en-US" sz="2600" dirty="0"/>
              <a:t>New product development is inherently risky and expensive, putting pressure on managers to make careful choices among projects</a:t>
            </a:r>
            <a:r>
              <a:rPr lang="it-IT" sz="2600" dirty="0"/>
              <a:t> </a:t>
            </a:r>
            <a:endParaRPr lang="en-US" altLang="en-US" sz="2600" dirty="0"/>
          </a:p>
          <a:p>
            <a:pPr lvl="0"/>
            <a:r>
              <a:rPr lang="en-US" sz="2600" dirty="0"/>
              <a:t>Firms use a </a:t>
            </a:r>
            <a:r>
              <a:rPr lang="en-US" sz="2600" b="1" dirty="0"/>
              <a:t>mix</a:t>
            </a:r>
            <a:r>
              <a:rPr lang="en-US" sz="2600" dirty="0"/>
              <a:t> of </a:t>
            </a:r>
            <a:r>
              <a:rPr lang="en-US" sz="2600" b="1" dirty="0"/>
              <a:t>formal, informal, quantitative and qualitative methods</a:t>
            </a:r>
            <a:r>
              <a:rPr lang="en-US" sz="2600" dirty="0"/>
              <a:t> when selecting and managing innovation projects and each of these methods has its own strengths and weaknesses. </a:t>
            </a:r>
          </a:p>
          <a:p>
            <a:pPr lvl="0"/>
            <a:r>
              <a:rPr lang="en-US" sz="2600" dirty="0"/>
              <a:t>Often the choices are driven by strategic implications rather than strictly financial analysis</a:t>
            </a:r>
            <a:endParaRPr lang="it-IT" sz="2600" dirty="0"/>
          </a:p>
        </p:txBody>
      </p:sp>
    </p:spTree>
    <p:extLst>
      <p:ext uri="{BB962C8B-B14F-4D97-AF65-F5344CB8AC3E}">
        <p14:creationId xmlns:p14="http://schemas.microsoft.com/office/powerpoint/2010/main" val="4577154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1" indent="0" defTabSz="809625">
              <a:buNone/>
            </a:pPr>
            <a:r>
              <a:rPr lang="en-US" altLang="en-US" sz="3200" b="1" dirty="0">
                <a:solidFill>
                  <a:schemeClr val="accent5"/>
                </a:solidFill>
                <a:latin typeface="Calibri" panose="020F0502020204030204" pitchFamily="34" charset="0"/>
                <a:cs typeface="Calibri" panose="020F0502020204030204" pitchFamily="34" charset="0"/>
              </a:rPr>
              <a:t>The Aggregate Project Planning Framework.</a:t>
            </a:r>
          </a:p>
        </p:txBody>
      </p:sp>
      <p:sp>
        <p:nvSpPr>
          <p:cNvPr id="9" name="Text Placeholder 5"/>
          <p:cNvSpPr>
            <a:spLocks noGrp="1"/>
          </p:cNvSpPr>
          <p:nvPr>
            <p:ph type="body" idx="1"/>
          </p:nvPr>
        </p:nvSpPr>
        <p:spPr/>
        <p:txBody>
          <a:bodyPr/>
          <a:lstStyle/>
          <a:p>
            <a:endParaRPr lang="en-US" dirty="0"/>
          </a:p>
        </p:txBody>
      </p:sp>
      <p:pic>
        <p:nvPicPr>
          <p:cNvPr id="11" name="Picture 3" descr="A project map that helps categorize a portfolio of projects is illustrated.&#10;">
            <a:extLst>
              <a:ext uri="{FF2B5EF4-FFF2-40B4-BE49-F238E27FC236}">
                <a16:creationId xmlns:a16="http://schemas.microsoft.com/office/drawing/2014/main" id="{5037E6A9-194D-4A75-8B65-3F6AC0C39684}"/>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57200" y="2654365"/>
            <a:ext cx="4040188" cy="2803395"/>
          </a:xfrm>
          <a:prstGeom prst="rect">
            <a:avLst/>
          </a:prstGeom>
        </p:spPr>
      </p:pic>
      <p:sp>
        <p:nvSpPr>
          <p:cNvPr id="7" name="Content Placeholder 4"/>
          <p:cNvSpPr>
            <a:spLocks noGrp="1"/>
          </p:cNvSpPr>
          <p:nvPr>
            <p:ph type="body" sz="quarter" idx="3"/>
          </p:nvPr>
        </p:nvSpPr>
        <p:spPr/>
        <p:txBody>
          <a:bodyPr/>
          <a:lstStyle/>
          <a:p>
            <a:endParaRPr lang="en-US" sz="1400" dirty="0"/>
          </a:p>
        </p:txBody>
      </p:sp>
      <p:sp>
        <p:nvSpPr>
          <p:cNvPr id="3" name="Segnaposto contenuto 2">
            <a:extLst>
              <a:ext uri="{FF2B5EF4-FFF2-40B4-BE49-F238E27FC236}">
                <a16:creationId xmlns:a16="http://schemas.microsoft.com/office/drawing/2014/main" id="{269BB784-8E61-8C45-AFC0-B3D9E12BFA8D}"/>
              </a:ext>
            </a:extLst>
          </p:cNvPr>
          <p:cNvSpPr>
            <a:spLocks noGrp="1"/>
          </p:cNvSpPr>
          <p:nvPr>
            <p:ph sz="quarter" idx="4"/>
          </p:nvPr>
        </p:nvSpPr>
        <p:spPr/>
        <p:txBody>
          <a:bodyPr/>
          <a:lstStyle/>
          <a:p>
            <a:r>
              <a:rPr lang="it-IT" dirty="0"/>
              <a:t>A </a:t>
            </a:r>
            <a:r>
              <a:rPr lang="it-IT" dirty="0" err="1"/>
              <a:t>recent</a:t>
            </a:r>
            <a:r>
              <a:rPr lang="it-IT" dirty="0"/>
              <a:t> </a:t>
            </a:r>
            <a:r>
              <a:rPr lang="it-IT" dirty="0" err="1"/>
              <a:t>research</a:t>
            </a:r>
            <a:r>
              <a:rPr lang="it-IT" dirty="0"/>
              <a:t> </a:t>
            </a:r>
            <a:r>
              <a:rPr lang="it-IT" dirty="0" err="1"/>
              <a:t>has</a:t>
            </a:r>
            <a:r>
              <a:rPr lang="it-IT" dirty="0"/>
              <a:t> </a:t>
            </a:r>
            <a:r>
              <a:rPr lang="it-IT" dirty="0" err="1"/>
              <a:t>shown</a:t>
            </a:r>
            <a:r>
              <a:rPr lang="it-IT" dirty="0"/>
              <a:t> </a:t>
            </a:r>
            <a:r>
              <a:rPr lang="it-IT" dirty="0" err="1"/>
              <a:t>that</a:t>
            </a:r>
            <a:r>
              <a:rPr lang="it-IT" dirty="0"/>
              <a:t> in the </a:t>
            </a:r>
            <a:r>
              <a:rPr lang="it-IT" dirty="0" err="1"/>
              <a:t>firms</a:t>
            </a:r>
            <a:r>
              <a:rPr lang="it-IT" dirty="0"/>
              <a:t> </a:t>
            </a:r>
            <a:r>
              <a:rPr lang="it-IT" dirty="0" err="1"/>
              <a:t>that</a:t>
            </a:r>
            <a:r>
              <a:rPr lang="it-IT" dirty="0"/>
              <a:t> </a:t>
            </a:r>
            <a:r>
              <a:rPr lang="it-IT" dirty="0" err="1"/>
              <a:t>participated</a:t>
            </a:r>
            <a:r>
              <a:rPr lang="it-IT" dirty="0"/>
              <a:t> in the </a:t>
            </a:r>
            <a:r>
              <a:rPr lang="it-IT" dirty="0" err="1"/>
              <a:t>survey</a:t>
            </a:r>
            <a:endParaRPr lang="it-IT" dirty="0"/>
          </a:p>
          <a:p>
            <a:pPr marL="342900" indent="-342900">
              <a:buFontTx/>
              <a:buChar char="-"/>
            </a:pPr>
            <a:r>
              <a:rPr lang="it-IT" dirty="0"/>
              <a:t>8% of </a:t>
            </a:r>
            <a:r>
              <a:rPr lang="it-IT" dirty="0" err="1"/>
              <a:t>their</a:t>
            </a:r>
            <a:r>
              <a:rPr lang="it-IT" dirty="0"/>
              <a:t> </a:t>
            </a:r>
            <a:r>
              <a:rPr lang="it-IT" dirty="0" err="1"/>
              <a:t>projects</a:t>
            </a:r>
            <a:r>
              <a:rPr lang="it-IT" dirty="0"/>
              <a:t> </a:t>
            </a:r>
            <a:r>
              <a:rPr lang="it-IT" dirty="0" err="1"/>
              <a:t>were</a:t>
            </a:r>
            <a:r>
              <a:rPr lang="it-IT" dirty="0"/>
              <a:t> </a:t>
            </a:r>
            <a:r>
              <a:rPr lang="it-IT" dirty="0" err="1"/>
              <a:t>advanced</a:t>
            </a:r>
            <a:r>
              <a:rPr lang="it-IT" dirty="0"/>
              <a:t> R&amp;D or </a:t>
            </a:r>
            <a:r>
              <a:rPr lang="it-IT" dirty="0" err="1"/>
              <a:t>breakthrough</a:t>
            </a:r>
            <a:endParaRPr lang="it-IT" dirty="0"/>
          </a:p>
          <a:p>
            <a:pPr marL="342900" indent="-342900">
              <a:buFontTx/>
              <a:buChar char="-"/>
            </a:pPr>
            <a:r>
              <a:rPr lang="it-IT" dirty="0"/>
              <a:t> 17% </a:t>
            </a:r>
            <a:r>
              <a:rPr lang="it-IT" dirty="0" err="1"/>
              <a:t>were</a:t>
            </a:r>
            <a:r>
              <a:rPr lang="it-IT" dirty="0"/>
              <a:t> </a:t>
            </a:r>
            <a:r>
              <a:rPr lang="it-IT" dirty="0" err="1"/>
              <a:t>platform</a:t>
            </a:r>
            <a:r>
              <a:rPr lang="it-IT" dirty="0"/>
              <a:t> </a:t>
            </a:r>
            <a:r>
              <a:rPr lang="it-IT" dirty="0" err="1"/>
              <a:t>projects</a:t>
            </a:r>
            <a:endParaRPr lang="it-IT" dirty="0"/>
          </a:p>
          <a:p>
            <a:pPr marL="342900" indent="-342900">
              <a:buFontTx/>
              <a:buChar char="-"/>
            </a:pPr>
            <a:r>
              <a:rPr lang="it-IT" dirty="0"/>
              <a:t>75% </a:t>
            </a:r>
            <a:r>
              <a:rPr lang="it-IT" dirty="0" err="1"/>
              <a:t>were</a:t>
            </a:r>
            <a:r>
              <a:rPr lang="it-IT" dirty="0"/>
              <a:t> derivative </a:t>
            </a:r>
            <a:r>
              <a:rPr lang="it-IT" dirty="0" err="1"/>
              <a:t>projects</a:t>
            </a:r>
            <a:r>
              <a:rPr lang="it-IT" dirty="0"/>
              <a:t> </a:t>
            </a:r>
          </a:p>
        </p:txBody>
      </p:sp>
      <p:sp>
        <p:nvSpPr>
          <p:cNvPr id="5" name="Segnaposto testo 4">
            <a:extLst>
              <a:ext uri="{FF2B5EF4-FFF2-40B4-BE49-F238E27FC236}">
                <a16:creationId xmlns:a16="http://schemas.microsoft.com/office/drawing/2014/main" id="{5AD86978-2BFE-9745-BF0A-93A6F182B8FF}"/>
              </a:ext>
            </a:extLst>
          </p:cNvPr>
          <p:cNvSpPr>
            <a:spLocks noGrp="1"/>
          </p:cNvSpPr>
          <p:nvPr>
            <p:ph type="body" sz="quarter" idx="12"/>
          </p:nvPr>
        </p:nvSpPr>
        <p:spPr/>
        <p:txBody>
          <a:bodyPr/>
          <a:lstStyle/>
          <a:p>
            <a:endParaRPr lang="it-IT"/>
          </a:p>
        </p:txBody>
      </p:sp>
      <p:sp>
        <p:nvSpPr>
          <p:cNvPr id="4" name="Segnaposto testo 3">
            <a:extLst>
              <a:ext uri="{FF2B5EF4-FFF2-40B4-BE49-F238E27FC236}">
                <a16:creationId xmlns:a16="http://schemas.microsoft.com/office/drawing/2014/main" id="{21695ADA-E896-AC49-A4F0-C1586D5975A3}"/>
              </a:ext>
            </a:extLst>
          </p:cNvPr>
          <p:cNvSpPr>
            <a:spLocks noGrp="1"/>
          </p:cNvSpPr>
          <p:nvPr>
            <p:ph type="body" sz="quarter" idx="11"/>
          </p:nvPr>
        </p:nvSpPr>
        <p:spPr/>
        <p:txBody>
          <a:bodyPr/>
          <a:lstStyle/>
          <a:p>
            <a:endParaRPr lang="it-IT"/>
          </a:p>
        </p:txBody>
      </p:sp>
    </p:spTree>
    <p:extLst>
      <p:ext uri="{BB962C8B-B14F-4D97-AF65-F5344CB8AC3E}">
        <p14:creationId xmlns:p14="http://schemas.microsoft.com/office/powerpoint/2010/main" val="1251646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olo 8">
            <a:extLst>
              <a:ext uri="{FF2B5EF4-FFF2-40B4-BE49-F238E27FC236}">
                <a16:creationId xmlns:a16="http://schemas.microsoft.com/office/drawing/2014/main" id="{F4121736-C5B8-EA49-9EC7-42A6A9E30AB0}"/>
              </a:ext>
            </a:extLst>
          </p:cNvPr>
          <p:cNvSpPr>
            <a:spLocks noGrp="1"/>
          </p:cNvSpPr>
          <p:nvPr>
            <p:ph type="title"/>
          </p:nvPr>
        </p:nvSpPr>
        <p:spPr/>
        <p:txBody>
          <a:bodyPr/>
          <a:lstStyle/>
          <a:p>
            <a:endParaRPr lang="it-IT"/>
          </a:p>
        </p:txBody>
      </p:sp>
      <p:sp>
        <p:nvSpPr>
          <p:cNvPr id="10" name="Segnaposto contenuto 9">
            <a:extLst>
              <a:ext uri="{FF2B5EF4-FFF2-40B4-BE49-F238E27FC236}">
                <a16:creationId xmlns:a16="http://schemas.microsoft.com/office/drawing/2014/main" id="{D7FD0A98-7A09-0443-9C0A-2B3D43DD31F3}"/>
              </a:ext>
            </a:extLst>
          </p:cNvPr>
          <p:cNvSpPr>
            <a:spLocks noGrp="1"/>
          </p:cNvSpPr>
          <p:nvPr>
            <p:ph idx="1"/>
          </p:nvPr>
        </p:nvSpPr>
        <p:spPr/>
        <p:txBody>
          <a:bodyPr/>
          <a:lstStyle/>
          <a:p>
            <a:r>
              <a:rPr lang="it-IT" dirty="0"/>
              <a:t>«</a:t>
            </a:r>
            <a:r>
              <a:rPr lang="it-IT" dirty="0" err="1"/>
              <a:t>You</a:t>
            </a:r>
            <a:r>
              <a:rPr lang="it-IT" dirty="0"/>
              <a:t> </a:t>
            </a:r>
            <a:r>
              <a:rPr lang="it-IT" dirty="0" err="1"/>
              <a:t>cannot</a:t>
            </a:r>
            <a:r>
              <a:rPr lang="it-IT" dirty="0"/>
              <a:t> </a:t>
            </a:r>
            <a:r>
              <a:rPr lang="it-IT" dirty="0" err="1"/>
              <a:t>grow</a:t>
            </a:r>
            <a:r>
              <a:rPr lang="it-IT" dirty="0"/>
              <a:t> long </a:t>
            </a:r>
            <a:r>
              <a:rPr lang="it-IT" dirty="0" err="1"/>
              <a:t>term</a:t>
            </a:r>
            <a:r>
              <a:rPr lang="it-IT" dirty="0"/>
              <a:t> </a:t>
            </a:r>
            <a:r>
              <a:rPr lang="it-IT" dirty="0" err="1"/>
              <a:t>if</a:t>
            </a:r>
            <a:r>
              <a:rPr lang="it-IT" dirty="0"/>
              <a:t> </a:t>
            </a:r>
            <a:r>
              <a:rPr lang="it-IT" dirty="0" err="1"/>
              <a:t>you</a:t>
            </a:r>
            <a:r>
              <a:rPr lang="it-IT" dirty="0"/>
              <a:t> </a:t>
            </a:r>
            <a:r>
              <a:rPr lang="it-IT" dirty="0" err="1"/>
              <a:t>cannot</a:t>
            </a:r>
            <a:r>
              <a:rPr lang="it-IT" dirty="0"/>
              <a:t> </a:t>
            </a:r>
            <a:r>
              <a:rPr lang="it-IT" dirty="0" err="1"/>
              <a:t>eat</a:t>
            </a:r>
            <a:r>
              <a:rPr lang="it-IT" dirty="0"/>
              <a:t> short </a:t>
            </a:r>
            <a:r>
              <a:rPr lang="it-IT" dirty="0" err="1"/>
              <a:t>term</a:t>
            </a:r>
            <a:r>
              <a:rPr lang="it-IT" dirty="0"/>
              <a:t>» </a:t>
            </a:r>
          </a:p>
          <a:p>
            <a:r>
              <a:rPr lang="it-IT" sz="3200" dirty="0"/>
              <a:t>(Jack Welch, </a:t>
            </a:r>
            <a:r>
              <a:rPr lang="it-IT" sz="3200" dirty="0" err="1"/>
              <a:t>former</a:t>
            </a:r>
            <a:r>
              <a:rPr lang="it-IT" sz="3200" dirty="0"/>
              <a:t> CEO of General </a:t>
            </a:r>
            <a:r>
              <a:rPr lang="it-IT" sz="3200" dirty="0" err="1"/>
              <a:t>Electric</a:t>
            </a:r>
            <a:r>
              <a:rPr lang="it-IT" dirty="0"/>
              <a:t>) </a:t>
            </a:r>
          </a:p>
        </p:txBody>
      </p:sp>
    </p:spTree>
    <p:extLst>
      <p:ext uri="{BB962C8B-B14F-4D97-AF65-F5344CB8AC3E}">
        <p14:creationId xmlns:p14="http://schemas.microsoft.com/office/powerpoint/2010/main" val="33502338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dirty="0"/>
              <a:t>Qualitative Methods of Choosing Projects </a:t>
            </a:r>
            <a:endParaRPr lang="en-US" sz="3200" dirty="0"/>
          </a:p>
        </p:txBody>
      </p:sp>
      <p:sp>
        <p:nvSpPr>
          <p:cNvPr id="3" name="Content Placeholder 2"/>
          <p:cNvSpPr>
            <a:spLocks noGrp="1"/>
          </p:cNvSpPr>
          <p:nvPr>
            <p:ph idx="1"/>
          </p:nvPr>
        </p:nvSpPr>
        <p:spPr/>
        <p:txBody>
          <a:bodyPr/>
          <a:lstStyle/>
          <a:p>
            <a:pPr lvl="2" defTabSz="809625">
              <a:spcBef>
                <a:spcPts val="0"/>
              </a:spcBef>
            </a:pPr>
            <a:r>
              <a:rPr lang="en-US" altLang="en-US" sz="2000" b="1" dirty="0"/>
              <a:t>Advanced R&amp;D Projects</a:t>
            </a:r>
            <a:r>
              <a:rPr lang="en-US" altLang="en-US" sz="2000" dirty="0"/>
              <a:t>: develop cutting-edge technologies; often no immediate commercial application.</a:t>
            </a:r>
          </a:p>
          <a:p>
            <a:pPr lvl="2" defTabSz="809625">
              <a:spcBef>
                <a:spcPts val="0"/>
              </a:spcBef>
            </a:pPr>
            <a:r>
              <a:rPr lang="en-US" altLang="en-US" sz="2000" b="1" dirty="0"/>
              <a:t>Breakthrough Projects</a:t>
            </a:r>
            <a:r>
              <a:rPr lang="en-US" altLang="en-US" sz="2000" dirty="0"/>
              <a:t>: incorporate revolutionary new technologies into a commercial application.</a:t>
            </a:r>
          </a:p>
          <a:p>
            <a:pPr lvl="2" defTabSz="809625">
              <a:spcBef>
                <a:spcPts val="0"/>
              </a:spcBef>
            </a:pPr>
            <a:r>
              <a:rPr lang="en-US" altLang="en-US" sz="2000" b="1" dirty="0"/>
              <a:t>Platform Projects</a:t>
            </a:r>
            <a:r>
              <a:rPr lang="en-US" altLang="en-US" sz="2000" dirty="0"/>
              <a:t>: not revolutionary but offer fundamental improvements over preceding generations of products.</a:t>
            </a:r>
          </a:p>
          <a:p>
            <a:pPr lvl="2" defTabSz="809625">
              <a:spcBef>
                <a:spcPts val="0"/>
              </a:spcBef>
            </a:pPr>
            <a:r>
              <a:rPr lang="en-US" altLang="en-US" sz="2000" b="1" dirty="0"/>
              <a:t>Derivative Projects</a:t>
            </a:r>
            <a:r>
              <a:rPr lang="en-US" altLang="en-US" sz="2000" dirty="0"/>
              <a:t>: incremental improvements and variety in design features.</a:t>
            </a:r>
          </a:p>
          <a:p>
            <a:pPr lvl="2" defTabSz="809625">
              <a:spcBef>
                <a:spcPts val="0"/>
              </a:spcBef>
            </a:pPr>
            <a:r>
              <a:rPr lang="en-US" altLang="en-US" sz="2000" b="1" dirty="0"/>
              <a:t>Derivative projects</a:t>
            </a:r>
            <a:r>
              <a:rPr lang="en-US" altLang="en-US" sz="2000" dirty="0"/>
              <a:t> pay off the quickest and help service the firm’s short-term cash flow needs. </a:t>
            </a:r>
            <a:r>
              <a:rPr lang="en-US" altLang="en-US" sz="2000" b="1" dirty="0"/>
              <a:t>Advanced R&amp;D projects</a:t>
            </a:r>
            <a:r>
              <a:rPr lang="en-US" altLang="en-US" sz="2000" dirty="0"/>
              <a:t> take a long time to pay off (or may not pay off at all) but can position the firm to be a technological leader.</a:t>
            </a:r>
          </a:p>
          <a:p>
            <a:pPr lvl="1" indent="-347472" defTabSz="809625">
              <a:spcBef>
                <a:spcPts val="0"/>
              </a:spcBef>
            </a:pPr>
            <a:r>
              <a:rPr lang="en-US" altLang="en-US" sz="2400" dirty="0"/>
              <a:t>Managers then compare actual balance of projects with desired balance of projects.</a:t>
            </a:r>
          </a:p>
        </p:txBody>
      </p:sp>
    </p:spTree>
    <p:extLst>
      <p:ext uri="{BB962C8B-B14F-4D97-AF65-F5344CB8AC3E}">
        <p14:creationId xmlns:p14="http://schemas.microsoft.com/office/powerpoint/2010/main" val="10977186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dirty="0"/>
              <a:t>Qualitative Methods of Choosing Projects: Q-Sort</a:t>
            </a:r>
            <a:endParaRPr lang="en-US" sz="3200" dirty="0"/>
          </a:p>
        </p:txBody>
      </p:sp>
      <p:sp>
        <p:nvSpPr>
          <p:cNvPr id="3" name="Content Placeholder 2"/>
          <p:cNvSpPr>
            <a:spLocks noGrp="1"/>
          </p:cNvSpPr>
          <p:nvPr>
            <p:ph idx="1"/>
          </p:nvPr>
        </p:nvSpPr>
        <p:spPr>
          <a:xfrm>
            <a:off x="457200" y="1447800"/>
            <a:ext cx="8321040" cy="4876800"/>
          </a:xfrm>
        </p:spPr>
        <p:txBody>
          <a:bodyPr/>
          <a:lstStyle/>
          <a:p>
            <a:pPr lvl="1" indent="-347472" defTabSz="809625"/>
            <a:r>
              <a:rPr lang="en-US" altLang="en-US" sz="2600" b="1" dirty="0"/>
              <a:t>Q-Sort</a:t>
            </a:r>
            <a:r>
              <a:rPr lang="en-US" altLang="en-US" sz="2600" dirty="0"/>
              <a:t> is a simple method for ranking ideas on different dimensions. </a:t>
            </a:r>
          </a:p>
          <a:p>
            <a:pPr lvl="0"/>
            <a:r>
              <a:rPr lang="en-US" sz="2600" dirty="0"/>
              <a:t>Individuals are given a </a:t>
            </a:r>
            <a:r>
              <a:rPr lang="en-US" sz="2600" b="1" dirty="0"/>
              <a:t>stack of cards</a:t>
            </a:r>
            <a:r>
              <a:rPr lang="en-US" sz="2600" dirty="0"/>
              <a:t> (on each card is a development project) they put in order according to their assessment of how well each project performs on the criteria presented (e.g. technical feasibility, market impact, fit with strategic intent). </a:t>
            </a:r>
          </a:p>
          <a:p>
            <a:pPr lvl="0"/>
            <a:r>
              <a:rPr lang="en-US" sz="2600" dirty="0"/>
              <a:t>These rankings are then used to structure a debate about the projects. </a:t>
            </a:r>
            <a:endParaRPr lang="it-IT" sz="2600" b="1" dirty="0"/>
          </a:p>
        </p:txBody>
      </p:sp>
    </p:spTree>
    <p:extLst>
      <p:ext uri="{BB962C8B-B14F-4D97-AF65-F5344CB8AC3E}">
        <p14:creationId xmlns:p14="http://schemas.microsoft.com/office/powerpoint/2010/main" val="12509721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dirty="0"/>
              <a:t>Combining Quantitative and Qualitative Information : Conjoint Analysis </a:t>
            </a:r>
            <a:endParaRPr lang="en-US" sz="3200" dirty="0"/>
          </a:p>
        </p:txBody>
      </p:sp>
      <p:sp>
        <p:nvSpPr>
          <p:cNvPr id="3" name="Content Placeholder 2"/>
          <p:cNvSpPr>
            <a:spLocks noGrp="1"/>
          </p:cNvSpPr>
          <p:nvPr>
            <p:ph idx="1"/>
          </p:nvPr>
        </p:nvSpPr>
        <p:spPr>
          <a:xfrm>
            <a:off x="457200" y="1447800"/>
            <a:ext cx="8229600" cy="5105400"/>
          </a:xfrm>
        </p:spPr>
        <p:txBody>
          <a:bodyPr/>
          <a:lstStyle/>
          <a:p>
            <a:pPr defTabSz="809625"/>
            <a:r>
              <a:rPr lang="en-US" altLang="en-US" sz="2800" dirty="0"/>
              <a:t>Managers may use multiple methods in combination.</a:t>
            </a:r>
          </a:p>
          <a:p>
            <a:pPr defTabSz="809625"/>
            <a:r>
              <a:rPr lang="en-US" altLang="en-US" sz="2800" dirty="0"/>
              <a:t>May also use methods that convert qualitative information into quantitative form (though this has similar risks as quantitative methods).</a:t>
            </a:r>
          </a:p>
          <a:p>
            <a:pPr lvl="1" indent="-347472" defTabSz="809625"/>
            <a:r>
              <a:rPr lang="en-US" altLang="en-US" sz="2400" b="1" dirty="0"/>
              <a:t>Conjoint Analysis</a:t>
            </a:r>
            <a:r>
              <a:rPr lang="en-US" altLang="en-US" sz="2400" dirty="0"/>
              <a:t> estimates the relative value individuals place on attributes of a choice.</a:t>
            </a:r>
          </a:p>
          <a:p>
            <a:pPr lvl="2" defTabSz="809625"/>
            <a:r>
              <a:rPr lang="en-US" altLang="en-US" sz="2000" dirty="0"/>
              <a:t>Individuals given a card with products (or projects) with different features and prices.</a:t>
            </a:r>
          </a:p>
          <a:p>
            <a:pPr lvl="2" defTabSz="809625"/>
            <a:r>
              <a:rPr lang="en-US" altLang="en-US" sz="2000" dirty="0"/>
              <a:t>Individuals rate each in terms of desirability or rank them.</a:t>
            </a:r>
          </a:p>
          <a:p>
            <a:pPr lvl="2" defTabSz="809625"/>
            <a:r>
              <a:rPr lang="en-US" altLang="en-US" sz="2000" dirty="0"/>
              <a:t>Multiple regression then used to assess the degree to which an attribute influences rating. These weights quantify the trade-offs involved in providing different features. </a:t>
            </a:r>
          </a:p>
        </p:txBody>
      </p:sp>
    </p:spTree>
    <p:extLst>
      <p:ext uri="{BB962C8B-B14F-4D97-AF65-F5344CB8AC3E}">
        <p14:creationId xmlns:p14="http://schemas.microsoft.com/office/powerpoint/2010/main" val="3854214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233363" indent="-233363" defTabSz="809625">
              <a:spcBef>
                <a:spcPts val="0"/>
              </a:spcBef>
              <a:defRPr/>
            </a:pPr>
            <a:r>
              <a:rPr lang="en-US" dirty="0"/>
              <a:t>Courtyard by Marriot</a:t>
            </a:r>
          </a:p>
        </p:txBody>
      </p:sp>
      <p:sp>
        <p:nvSpPr>
          <p:cNvPr id="3" name="Content Placeholder 2"/>
          <p:cNvSpPr>
            <a:spLocks noGrp="1"/>
          </p:cNvSpPr>
          <p:nvPr>
            <p:ph idx="1"/>
          </p:nvPr>
        </p:nvSpPr>
        <p:spPr>
          <a:xfrm>
            <a:off x="457200" y="1447800"/>
            <a:ext cx="8229600" cy="5029200"/>
          </a:xfrm>
        </p:spPr>
        <p:txBody>
          <a:bodyPr/>
          <a:lstStyle/>
          <a:p>
            <a:pPr lvl="1" defTabSz="809625">
              <a:spcBef>
                <a:spcPts val="0"/>
              </a:spcBef>
              <a:defRPr/>
            </a:pPr>
            <a:r>
              <a:rPr lang="en-US" sz="2400" dirty="0"/>
              <a:t>Marriot used conjoint analysis to help it develop a midprice hotel line.</a:t>
            </a:r>
          </a:p>
          <a:p>
            <a:pPr lvl="1" defTabSz="809625">
              <a:spcBef>
                <a:spcPts val="0"/>
              </a:spcBef>
              <a:defRPr/>
            </a:pPr>
            <a:r>
              <a:rPr lang="en-US" sz="2400" dirty="0"/>
              <a:t>First used focus groups to identify customer segments and attributes they cared about in a hotel. </a:t>
            </a:r>
          </a:p>
          <a:p>
            <a:pPr lvl="1" defTabSz="809625">
              <a:spcBef>
                <a:spcPts val="0"/>
              </a:spcBef>
              <a:defRPr/>
            </a:pPr>
            <a:r>
              <a:rPr lang="en-US" sz="2400" dirty="0"/>
              <a:t>Then created potential hotel profiles that varied on these features and asked participants to rate the profiles.</a:t>
            </a:r>
          </a:p>
          <a:p>
            <a:pPr lvl="1" defTabSz="809625">
              <a:spcBef>
                <a:spcPts val="0"/>
              </a:spcBef>
              <a:defRPr/>
            </a:pPr>
            <a:r>
              <a:rPr lang="en-US" sz="2400" dirty="0"/>
              <a:t>Regression identified which features were valued most.</a:t>
            </a:r>
          </a:p>
          <a:p>
            <a:pPr lvl="1" defTabSz="809625">
              <a:spcBef>
                <a:spcPts val="0"/>
              </a:spcBef>
              <a:defRPr/>
            </a:pPr>
            <a:r>
              <a:rPr lang="en-US" sz="2400" dirty="0"/>
              <a:t>Based on the results, Marriott developed Courtyard concept: relatively small hotels with limited amenities, small restaurants and meeting rooms, courtyards, high security, and rates of 40-60 a night. </a:t>
            </a:r>
          </a:p>
        </p:txBody>
      </p:sp>
    </p:spTree>
    <p:extLst>
      <p:ext uri="{BB962C8B-B14F-4D97-AF65-F5344CB8AC3E}">
        <p14:creationId xmlns:p14="http://schemas.microsoft.com/office/powerpoint/2010/main" val="7773435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egnaposto contenuto 6" descr="Immagine che contiene tavolo&#10;&#10;Descrizione generata automaticamente">
            <a:extLst>
              <a:ext uri="{FF2B5EF4-FFF2-40B4-BE49-F238E27FC236}">
                <a16:creationId xmlns:a16="http://schemas.microsoft.com/office/drawing/2014/main" id="{F766907C-1E44-0A43-98D2-382E71E88495}"/>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a:stretch/>
        </p:blipFill>
        <p:spPr>
          <a:xfrm rot="10800000">
            <a:off x="20" y="10"/>
            <a:ext cx="9143980" cy="6857990"/>
          </a:xfrm>
          <a:noFill/>
        </p:spPr>
      </p:pic>
    </p:spTree>
    <p:extLst>
      <p:ext uri="{BB962C8B-B14F-4D97-AF65-F5344CB8AC3E}">
        <p14:creationId xmlns:p14="http://schemas.microsoft.com/office/powerpoint/2010/main" val="6401354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dirty="0"/>
              <a:t>Combining Quantitative and Qualitative Information : DEA</a:t>
            </a:r>
            <a:endParaRPr lang="en-US" sz="3200" dirty="0"/>
          </a:p>
        </p:txBody>
      </p:sp>
      <p:sp>
        <p:nvSpPr>
          <p:cNvPr id="6" name="Content Placeholder 2"/>
          <p:cNvSpPr>
            <a:spLocks noGrp="1"/>
          </p:cNvSpPr>
          <p:nvPr>
            <p:ph idx="1"/>
          </p:nvPr>
        </p:nvSpPr>
        <p:spPr>
          <a:xfrm>
            <a:off x="457200" y="1447800"/>
            <a:ext cx="8229600" cy="4495800"/>
          </a:xfrm>
        </p:spPr>
        <p:txBody>
          <a:bodyPr/>
          <a:lstStyle/>
          <a:p>
            <a:r>
              <a:rPr lang="en-US" sz="2600" dirty="0"/>
              <a:t>Data Envelopment Analysis (D E A) uses linear programming to combine measures of projects based on different units into a hypothetical  efficiency frontier.</a:t>
            </a:r>
          </a:p>
          <a:p>
            <a:pPr marL="457200" indent="-347472">
              <a:buFont typeface="Arial" panose="020B0604020202020204" pitchFamily="34" charset="0"/>
              <a:buChar char="•"/>
            </a:pPr>
            <a:r>
              <a:rPr lang="en-US" sz="2600" dirty="0"/>
              <a:t>Projects can be ranked by assessing their distance from efficiency frontier. </a:t>
            </a:r>
          </a:p>
          <a:p>
            <a:pPr marL="457200" indent="-347472">
              <a:buFont typeface="Arial" panose="020B0604020202020204" pitchFamily="34" charset="0"/>
              <a:buChar char="•"/>
            </a:pPr>
            <a:r>
              <a:rPr lang="en-US" sz="2600" dirty="0"/>
              <a:t>As with other quantitative methods, D E A results only as good as the data utilized; managers must be careful in their choice of measures and their accuracy.  </a:t>
            </a:r>
          </a:p>
        </p:txBody>
      </p:sp>
    </p:spTree>
    <p:extLst>
      <p:ext uri="{BB962C8B-B14F-4D97-AF65-F5344CB8AC3E}">
        <p14:creationId xmlns:p14="http://schemas.microsoft.com/office/powerpoint/2010/main" val="12104655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097280"/>
          </a:xfrm>
        </p:spPr>
        <p:txBody>
          <a:bodyPr/>
          <a:lstStyle/>
          <a:p>
            <a:r>
              <a:rPr lang="en-US" dirty="0"/>
              <a:t>Where Should We Focus Our Innovation Efforts? An Exercise</a:t>
            </a:r>
            <a:r>
              <a:rPr lang="en-US" sz="1500" dirty="0"/>
              <a:t> </a:t>
            </a:r>
          </a:p>
        </p:txBody>
      </p:sp>
      <p:sp>
        <p:nvSpPr>
          <p:cNvPr id="3" name="Content Placeholder 2"/>
          <p:cNvSpPr>
            <a:spLocks noGrp="1"/>
          </p:cNvSpPr>
          <p:nvPr>
            <p:ph idx="1"/>
          </p:nvPr>
        </p:nvSpPr>
        <p:spPr>
          <a:xfrm>
            <a:off x="457200" y="1447800"/>
            <a:ext cx="8503920" cy="5120640"/>
          </a:xfrm>
        </p:spPr>
        <p:txBody>
          <a:bodyPr/>
          <a:lstStyle/>
          <a:p>
            <a:r>
              <a:rPr lang="en-US" altLang="en-US" sz="2800" dirty="0"/>
              <a:t>The technologies that underlie products and services evolve along trajectories, and once we can see the “big picture” of these trajectories, we will know where the next big breakthroughs are likely to be.</a:t>
            </a:r>
          </a:p>
          <a:p>
            <a:r>
              <a:rPr lang="en-US" altLang="en-US" sz="2800" b="1" dirty="0"/>
              <a:t>Looking back at the path a technology has taken over time</a:t>
            </a:r>
            <a:r>
              <a:rPr lang="en-US" altLang="en-US" sz="2800" dirty="0"/>
              <a:t> (as far back as possible) can help to reveal the high level dimensions that drive technological change.</a:t>
            </a:r>
          </a:p>
          <a:p>
            <a:r>
              <a:rPr lang="en-US" altLang="en-US" sz="2800" b="1" dirty="0"/>
              <a:t>Identifying the marginal payoff of investing in further improvements</a:t>
            </a:r>
            <a:r>
              <a:rPr lang="en-US" altLang="en-US" sz="2800" dirty="0"/>
              <a:t> in each dimension can help identify where the biggest payoffs are.</a:t>
            </a:r>
          </a:p>
        </p:txBody>
      </p:sp>
    </p:spTree>
    <p:extLst>
      <p:ext uri="{BB962C8B-B14F-4D97-AF65-F5344CB8AC3E}">
        <p14:creationId xmlns:p14="http://schemas.microsoft.com/office/powerpoint/2010/main" val="12400381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Should We Focus Our Innovation Efforts? An Exercise</a:t>
            </a:r>
            <a:r>
              <a:rPr lang="en-US" sz="1500" dirty="0"/>
              <a:t> </a:t>
            </a:r>
          </a:p>
        </p:txBody>
      </p:sp>
      <p:sp>
        <p:nvSpPr>
          <p:cNvPr id="5" name="Content Placeholder 2"/>
          <p:cNvSpPr>
            <a:spLocks noGrp="1"/>
          </p:cNvSpPr>
          <p:nvPr>
            <p:ph idx="1"/>
          </p:nvPr>
        </p:nvSpPr>
        <p:spPr>
          <a:xfrm>
            <a:off x="457200" y="1447800"/>
            <a:ext cx="8229600" cy="609600"/>
          </a:xfrm>
        </p:spPr>
        <p:txBody>
          <a:bodyPr/>
          <a:lstStyle/>
          <a:p>
            <a:r>
              <a:rPr lang="en-US" sz="2800" dirty="0">
                <a:solidFill>
                  <a:srgbClr val="8E1B55"/>
                </a:solidFill>
                <a:cs typeface="Arial" panose="020B0604020202020204" pitchFamily="34" charset="0"/>
              </a:rPr>
              <a:t>STEP ONE</a:t>
            </a:r>
            <a:r>
              <a:rPr lang="en-US" sz="2800" dirty="0">
                <a:cs typeface="Arial" panose="020B0604020202020204" pitchFamily="34" charset="0"/>
              </a:rPr>
              <a:t>: Identifying the Dimensions.</a:t>
            </a:r>
          </a:p>
        </p:txBody>
      </p:sp>
      <p:sp>
        <p:nvSpPr>
          <p:cNvPr id="6" name="Content Placeholder 3"/>
          <p:cNvSpPr>
            <a:spLocks noGrp="1"/>
          </p:cNvSpPr>
          <p:nvPr>
            <p:ph idx="13"/>
          </p:nvPr>
        </p:nvSpPr>
        <p:spPr>
          <a:xfrm>
            <a:off x="457200" y="2255520"/>
            <a:ext cx="8382000" cy="4069080"/>
          </a:xfrm>
        </p:spPr>
        <p:txBody>
          <a:bodyPr/>
          <a:lstStyle/>
          <a:p>
            <a:r>
              <a:rPr lang="en-US" altLang="en-US" sz="2800" dirty="0">
                <a:cs typeface="Arial" panose="020B0604020202020204" pitchFamily="34" charset="0"/>
              </a:rPr>
              <a:t>First try to identify the path the technology has taken over the past:</a:t>
            </a:r>
          </a:p>
          <a:p>
            <a:pPr lvl="1" indent="-347472"/>
            <a:r>
              <a:rPr lang="en-US" altLang="en-US" sz="2400" dirty="0">
                <a:cs typeface="Arial" panose="020B0604020202020204" pitchFamily="34" charset="0"/>
              </a:rPr>
              <a:t>Were there phases when different aspects changed?</a:t>
            </a:r>
          </a:p>
          <a:p>
            <a:pPr lvl="1" indent="-347472"/>
            <a:r>
              <a:rPr lang="en-US" altLang="en-US" sz="2400" dirty="0">
                <a:cs typeface="Arial" panose="020B0604020202020204" pitchFamily="34" charset="0"/>
              </a:rPr>
              <a:t>Can you identify the dimensions along which it changed? </a:t>
            </a:r>
          </a:p>
          <a:p>
            <a:r>
              <a:rPr lang="en-US" altLang="en-US" sz="2800" dirty="0">
                <a:cs typeface="Arial" panose="020B0604020202020204" pitchFamily="34" charset="0"/>
              </a:rPr>
              <a:t>Next, try to imagine what customers would want if they could have </a:t>
            </a:r>
            <a:r>
              <a:rPr lang="en-US" altLang="en-US" sz="2800" i="1" dirty="0">
                <a:cs typeface="Arial" panose="020B0604020202020204" pitchFamily="34" charset="0"/>
              </a:rPr>
              <a:t>anything</a:t>
            </a:r>
            <a:r>
              <a:rPr lang="en-US" altLang="en-US" sz="2800" dirty="0">
                <a:cs typeface="Arial" panose="020B0604020202020204" pitchFamily="34" charset="0"/>
              </a:rPr>
              <a:t>. </a:t>
            </a:r>
          </a:p>
          <a:p>
            <a:pPr lvl="1" indent="-347472"/>
            <a:r>
              <a:rPr lang="en-US" altLang="en-US" sz="2400" dirty="0">
                <a:cs typeface="Arial" panose="020B0604020202020204" pitchFamily="34" charset="0"/>
              </a:rPr>
              <a:t>Does this suggest dimensions you haven’t considered?</a:t>
            </a:r>
          </a:p>
        </p:txBody>
      </p:sp>
    </p:spTree>
    <p:extLst>
      <p:ext uri="{BB962C8B-B14F-4D97-AF65-F5344CB8AC3E}">
        <p14:creationId xmlns:p14="http://schemas.microsoft.com/office/powerpoint/2010/main" val="41156610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097280"/>
          </a:xfrm>
        </p:spPr>
        <p:txBody>
          <a:bodyPr/>
          <a:lstStyle/>
          <a:p>
            <a:r>
              <a:rPr lang="en-US" dirty="0"/>
              <a:t>The Development Budget</a:t>
            </a:r>
            <a:endParaRPr lang="en-US" sz="1500" dirty="0"/>
          </a:p>
        </p:txBody>
      </p:sp>
      <p:sp>
        <p:nvSpPr>
          <p:cNvPr id="3" name="Content Placeholder 2"/>
          <p:cNvSpPr>
            <a:spLocks noGrp="1"/>
          </p:cNvSpPr>
          <p:nvPr>
            <p:ph idx="1"/>
          </p:nvPr>
        </p:nvSpPr>
        <p:spPr>
          <a:xfrm>
            <a:off x="457200" y="1447800"/>
            <a:ext cx="8412480" cy="4953000"/>
          </a:xfrm>
        </p:spPr>
        <p:txBody>
          <a:bodyPr/>
          <a:lstStyle/>
          <a:p>
            <a:r>
              <a:rPr lang="en-US" sz="2600" dirty="0"/>
              <a:t>Most firms face serious constraints in capital and other resources they can invest in projects.</a:t>
            </a:r>
          </a:p>
          <a:p>
            <a:pPr lvl="0"/>
            <a:r>
              <a:rPr lang="en-US" sz="2600" dirty="0"/>
              <a:t>Many firms use </a:t>
            </a:r>
            <a:r>
              <a:rPr lang="en-US" sz="2600" b="1" dirty="0"/>
              <a:t>capital rationing</a:t>
            </a:r>
            <a:r>
              <a:rPr lang="en-US" sz="2600" dirty="0"/>
              <a:t> (a fixed R&amp;D budget and project rankings) to </a:t>
            </a:r>
            <a:r>
              <a:rPr lang="en-US" sz="2600" b="1" dirty="0"/>
              <a:t>choose</a:t>
            </a:r>
            <a:r>
              <a:rPr lang="en-US" sz="2600" dirty="0"/>
              <a:t> between valuable projects. </a:t>
            </a:r>
          </a:p>
          <a:p>
            <a:pPr lvl="0"/>
            <a:r>
              <a:rPr lang="en-US" sz="2600" dirty="0"/>
              <a:t>Firms might establish this budget based on </a:t>
            </a:r>
            <a:r>
              <a:rPr lang="en-US" sz="2600" b="1" dirty="0"/>
              <a:t>industry benchmarks</a:t>
            </a:r>
            <a:r>
              <a:rPr lang="en-US" sz="2600" dirty="0"/>
              <a:t>, </a:t>
            </a:r>
            <a:r>
              <a:rPr lang="en-US" sz="2600" b="1" dirty="0"/>
              <a:t>historical performance benchmarks</a:t>
            </a:r>
            <a:r>
              <a:rPr lang="en-US" sz="2600" dirty="0"/>
              <a:t> and/or on a desired level of </a:t>
            </a:r>
            <a:r>
              <a:rPr lang="en-US" sz="2600" b="1" dirty="0"/>
              <a:t>R&amp;D intensity.</a:t>
            </a:r>
            <a:r>
              <a:rPr lang="en-US" sz="2600" dirty="0"/>
              <a:t> </a:t>
            </a:r>
            <a:endParaRPr lang="it-IT" sz="2600" dirty="0"/>
          </a:p>
          <a:p>
            <a:pPr lvl="0"/>
            <a:r>
              <a:rPr lang="en-US" sz="2600" b="1" dirty="0">
                <a:solidFill>
                  <a:srgbClr val="FF0000"/>
                </a:solidFill>
              </a:rPr>
              <a:t>→Expenditures on R&amp;D vary widely between industries and between firms in the same industry. </a:t>
            </a:r>
            <a:endParaRPr lang="it-IT" sz="2600" b="1" dirty="0">
              <a:solidFill>
                <a:srgbClr val="FF0000"/>
              </a:solidFill>
            </a:endParaRPr>
          </a:p>
        </p:txBody>
      </p:sp>
    </p:spTree>
    <p:extLst>
      <p:ext uri="{BB962C8B-B14F-4D97-AF65-F5344CB8AC3E}">
        <p14:creationId xmlns:p14="http://schemas.microsoft.com/office/powerpoint/2010/main" val="12653595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Should We Focus Our Innovation Efforts? An Exercise</a:t>
            </a:r>
            <a:r>
              <a:rPr lang="en-US" sz="1500" dirty="0"/>
              <a:t> </a:t>
            </a:r>
          </a:p>
        </p:txBody>
      </p:sp>
      <p:sp>
        <p:nvSpPr>
          <p:cNvPr id="5" name="Content Placeholder 2"/>
          <p:cNvSpPr>
            <a:spLocks noGrp="1"/>
          </p:cNvSpPr>
          <p:nvPr>
            <p:ph idx="1"/>
          </p:nvPr>
        </p:nvSpPr>
        <p:spPr>
          <a:xfrm>
            <a:off x="457200" y="1447800"/>
            <a:ext cx="8229600" cy="914400"/>
          </a:xfrm>
        </p:spPr>
        <p:txBody>
          <a:bodyPr/>
          <a:lstStyle/>
          <a:p>
            <a:pPr defTabSz="685800">
              <a:defRPr/>
            </a:pPr>
            <a:r>
              <a:rPr lang="en-US" sz="2800" dirty="0">
                <a:solidFill>
                  <a:srgbClr val="8E1B55"/>
                </a:solidFill>
                <a:cs typeface="Arial" panose="020B0604020202020204" pitchFamily="34" charset="0"/>
              </a:rPr>
              <a:t>STEP TWO</a:t>
            </a:r>
            <a:r>
              <a:rPr lang="en-US" sz="2800" dirty="0">
                <a:cs typeface="Arial" panose="020B0604020202020204" pitchFamily="34" charset="0"/>
              </a:rPr>
              <a:t>: Map the Utility Curve for Investing in Each Dimension.</a:t>
            </a:r>
          </a:p>
        </p:txBody>
      </p:sp>
      <p:sp>
        <p:nvSpPr>
          <p:cNvPr id="6" name="Content Placeholder 3"/>
          <p:cNvSpPr>
            <a:spLocks noGrp="1"/>
          </p:cNvSpPr>
          <p:nvPr>
            <p:ph idx="13"/>
          </p:nvPr>
        </p:nvSpPr>
        <p:spPr>
          <a:xfrm>
            <a:off x="457200" y="2438400"/>
            <a:ext cx="8229600" cy="3962400"/>
          </a:xfrm>
        </p:spPr>
        <p:txBody>
          <a:bodyPr/>
          <a:lstStyle/>
          <a:p>
            <a:pPr marL="457200" indent="-342900">
              <a:buFont typeface="Arial" panose="020B0604020202020204" pitchFamily="34" charset="0"/>
              <a:buChar char="•"/>
              <a:defRPr/>
            </a:pPr>
            <a:r>
              <a:rPr lang="en-US" sz="2400" dirty="0">
                <a:cs typeface="Arial" panose="020B0604020202020204" pitchFamily="34" charset="0"/>
              </a:rPr>
              <a:t>Try to estimate the shape of the customer’s utility curve with respect to each of the dimensions you identified.</a:t>
            </a:r>
          </a:p>
          <a:p>
            <a:pPr marL="457200" indent="-342900">
              <a:buFont typeface="Arial" panose="020B0604020202020204" pitchFamily="34" charset="0"/>
              <a:buChar char="•"/>
              <a:defRPr/>
            </a:pPr>
            <a:r>
              <a:rPr lang="en-US" sz="2400" dirty="0">
                <a:cs typeface="Arial" panose="020B0604020202020204" pitchFamily="34" charset="0"/>
              </a:rPr>
              <a:t>Next estimate where you think we are now on each of those curves. </a:t>
            </a:r>
          </a:p>
          <a:p>
            <a:pPr marL="457200" indent="-342900">
              <a:buFont typeface="Arial" panose="020B0604020202020204" pitchFamily="34" charset="0"/>
              <a:buChar char="•"/>
              <a:defRPr/>
            </a:pPr>
            <a:r>
              <a:rPr lang="en-US" sz="2400" dirty="0">
                <a:cs typeface="Arial" panose="020B0604020202020204" pitchFamily="34" charset="0"/>
              </a:rPr>
              <a:t>Which dimensions offer the most relative utility to be gained? What is the costliness of moving along those curves? Where would our effort best be deployed?</a:t>
            </a:r>
          </a:p>
        </p:txBody>
      </p:sp>
    </p:spTree>
    <p:extLst>
      <p:ext uri="{BB962C8B-B14F-4D97-AF65-F5344CB8AC3E}">
        <p14:creationId xmlns:p14="http://schemas.microsoft.com/office/powerpoint/2010/main" val="12562305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Should We Focus Our Innovation Efforts? An Exercise</a:t>
            </a:r>
            <a:r>
              <a:rPr lang="en-US" sz="1500" dirty="0"/>
              <a:t> </a:t>
            </a:r>
          </a:p>
        </p:txBody>
      </p:sp>
      <p:sp>
        <p:nvSpPr>
          <p:cNvPr id="3" name="Content Placeholder 2"/>
          <p:cNvSpPr>
            <a:spLocks noGrp="1"/>
          </p:cNvSpPr>
          <p:nvPr>
            <p:ph idx="1"/>
          </p:nvPr>
        </p:nvSpPr>
        <p:spPr>
          <a:xfrm>
            <a:off x="457200" y="1447800"/>
            <a:ext cx="8229600" cy="990600"/>
          </a:xfrm>
        </p:spPr>
        <p:txBody>
          <a:bodyPr/>
          <a:lstStyle/>
          <a:p>
            <a:pPr defTabSz="809625"/>
            <a:r>
              <a:rPr lang="en-US" altLang="en-US" sz="2800" dirty="0">
                <a:solidFill>
                  <a:srgbClr val="8E1B55"/>
                </a:solidFill>
                <a:cs typeface="Arial" panose="020B0604020202020204" pitchFamily="34" charset="0"/>
              </a:rPr>
              <a:t>STEP TWO</a:t>
            </a:r>
            <a:r>
              <a:rPr lang="en-US" altLang="en-US" sz="2800" dirty="0">
                <a:cs typeface="Arial" panose="020B0604020202020204" pitchFamily="34" charset="0"/>
              </a:rPr>
              <a:t>: Map the Utility Curve for Investing in Each Dimension.</a:t>
            </a:r>
            <a:endParaRPr lang="en-US" altLang="en-US" sz="2000" dirty="0"/>
          </a:p>
        </p:txBody>
      </p:sp>
      <p:pic>
        <p:nvPicPr>
          <p:cNvPr id="6" name="Picture 3" descr="The selection of music available in the market is illustrated by a concave parabolic utility curve.">
            <a:extLst>
              <a:ext uri="{FF2B5EF4-FFF2-40B4-BE49-F238E27FC236}">
                <a16:creationId xmlns:a16="http://schemas.microsoft.com/office/drawing/2014/main" id="{E464DA35-C670-45B2-8698-60349DB38723}"/>
              </a:ext>
            </a:extLst>
          </p:cNvPr>
          <p:cNvPicPr>
            <a:picLocks noGrp="1" noChangeAspect="1"/>
          </p:cNvPicPr>
          <p:nvPr>
            <p:ph idx="13"/>
          </p:nvPr>
        </p:nvPicPr>
        <p:blipFill>
          <a:blip r:embed="rId3">
            <a:extLst>
              <a:ext uri="{28A0092B-C50C-407E-A947-70E740481C1C}">
                <a14:useLocalDpi xmlns:a14="http://schemas.microsoft.com/office/drawing/2010/main" val="0"/>
              </a:ext>
            </a:extLst>
          </a:blip>
          <a:stretch>
            <a:fillRect/>
          </a:stretch>
        </p:blipFill>
        <p:spPr>
          <a:xfrm>
            <a:off x="2196466" y="2438400"/>
            <a:ext cx="4751069" cy="3931920"/>
          </a:xfrm>
          <a:prstGeom prst="rect">
            <a:avLst/>
          </a:prstGeom>
        </p:spPr>
      </p:pic>
      <p:sp>
        <p:nvSpPr>
          <p:cNvPr id="7" name="Text Placeholder 4"/>
          <p:cNvSpPr>
            <a:spLocks noGrp="1"/>
          </p:cNvSpPr>
          <p:nvPr>
            <p:ph type="body" sz="quarter" idx="14"/>
          </p:nvPr>
        </p:nvSpPr>
        <p:spPr>
          <a:xfrm>
            <a:off x="3200400" y="6477000"/>
            <a:ext cx="2743200" cy="182880"/>
          </a:xfrm>
        </p:spPr>
        <p:txBody>
          <a:bodyPr/>
          <a:lstStyle/>
          <a:p>
            <a:r>
              <a:rPr lang="en-US" dirty="0">
                <a:hlinkClick r:id="" action="ppaction://noaction"/>
              </a:rPr>
              <a:t>Access the text alternative for these images</a:t>
            </a:r>
            <a:endParaRPr lang="en-US" dirty="0"/>
          </a:p>
        </p:txBody>
      </p:sp>
    </p:spTree>
    <p:extLst>
      <p:ext uri="{BB962C8B-B14F-4D97-AF65-F5344CB8AC3E}">
        <p14:creationId xmlns:p14="http://schemas.microsoft.com/office/powerpoint/2010/main" val="21411348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Should We Focus Our Innovation Efforts? An Exercise</a:t>
            </a:r>
            <a:r>
              <a:rPr lang="en-US" sz="1500" dirty="0"/>
              <a:t> </a:t>
            </a:r>
          </a:p>
        </p:txBody>
      </p:sp>
      <p:sp>
        <p:nvSpPr>
          <p:cNvPr id="5" name="Content Placeholder 2"/>
          <p:cNvSpPr>
            <a:spLocks noGrp="1"/>
          </p:cNvSpPr>
          <p:nvPr>
            <p:ph idx="1"/>
          </p:nvPr>
        </p:nvSpPr>
        <p:spPr>
          <a:xfrm>
            <a:off x="457200" y="1447800"/>
            <a:ext cx="8229600" cy="533400"/>
          </a:xfrm>
        </p:spPr>
        <p:txBody>
          <a:bodyPr/>
          <a:lstStyle/>
          <a:p>
            <a:r>
              <a:rPr lang="en-US" altLang="en-US" sz="2800" dirty="0">
                <a:solidFill>
                  <a:srgbClr val="AD0057"/>
                </a:solidFill>
                <a:cs typeface="Arial" panose="020B0604020202020204" pitchFamily="34" charset="0"/>
              </a:rPr>
              <a:t>STEP THREE</a:t>
            </a:r>
            <a:r>
              <a:rPr lang="en-US" altLang="en-US" sz="2800" dirty="0">
                <a:cs typeface="Arial" panose="020B0604020202020204" pitchFamily="34" charset="0"/>
              </a:rPr>
              <a:t>: Determine your Focus.</a:t>
            </a:r>
            <a:endParaRPr lang="en-IN" sz="2800" dirty="0"/>
          </a:p>
        </p:txBody>
      </p:sp>
      <p:graphicFrame>
        <p:nvGraphicFramePr>
          <p:cNvPr id="8" name="Table 3">
            <a:extLst>
              <a:ext uri="{FF2B5EF4-FFF2-40B4-BE49-F238E27FC236}">
                <a16:creationId xmlns:a16="http://schemas.microsoft.com/office/drawing/2014/main" id="{F338EA1B-E7DB-4434-BE21-4A9188B04DAC}"/>
              </a:ext>
            </a:extLst>
          </p:cNvPr>
          <p:cNvGraphicFramePr>
            <a:graphicFrameLocks noGrp="1"/>
          </p:cNvGraphicFramePr>
          <p:nvPr>
            <p:ph idx="13"/>
          </p:nvPr>
        </p:nvGraphicFramePr>
        <p:xfrm>
          <a:off x="457200" y="2590800"/>
          <a:ext cx="8229600" cy="2803192"/>
        </p:xfrm>
        <a:graphic>
          <a:graphicData uri="http://schemas.openxmlformats.org/drawingml/2006/table">
            <a:tbl>
              <a:tblPr firstRow="1" firstCol="1" bandRow="1"/>
              <a:tblGrid>
                <a:gridCol w="1268895">
                  <a:extLst>
                    <a:ext uri="{9D8B030D-6E8A-4147-A177-3AD203B41FA5}">
                      <a16:colId xmlns:a16="http://schemas.microsoft.com/office/drawing/2014/main" val="20000"/>
                    </a:ext>
                  </a:extLst>
                </a:gridCol>
                <a:gridCol w="1510748">
                  <a:extLst>
                    <a:ext uri="{9D8B030D-6E8A-4147-A177-3AD203B41FA5}">
                      <a16:colId xmlns:a16="http://schemas.microsoft.com/office/drawing/2014/main" val="20001"/>
                    </a:ext>
                  </a:extLst>
                </a:gridCol>
                <a:gridCol w="1510748">
                  <a:extLst>
                    <a:ext uri="{9D8B030D-6E8A-4147-A177-3AD203B41FA5}">
                      <a16:colId xmlns:a16="http://schemas.microsoft.com/office/drawing/2014/main" val="20002"/>
                    </a:ext>
                  </a:extLst>
                </a:gridCol>
                <a:gridCol w="1527704">
                  <a:extLst>
                    <a:ext uri="{9D8B030D-6E8A-4147-A177-3AD203B41FA5}">
                      <a16:colId xmlns:a16="http://schemas.microsoft.com/office/drawing/2014/main" val="20003"/>
                    </a:ext>
                  </a:extLst>
                </a:gridCol>
                <a:gridCol w="1493791">
                  <a:extLst>
                    <a:ext uri="{9D8B030D-6E8A-4147-A177-3AD203B41FA5}">
                      <a16:colId xmlns:a16="http://schemas.microsoft.com/office/drawing/2014/main" val="20004"/>
                    </a:ext>
                  </a:extLst>
                </a:gridCol>
                <a:gridCol w="917714">
                  <a:extLst>
                    <a:ext uri="{9D8B030D-6E8A-4147-A177-3AD203B41FA5}">
                      <a16:colId xmlns:a16="http://schemas.microsoft.com/office/drawing/2014/main" val="2971604853"/>
                    </a:ext>
                  </a:extLst>
                </a:gridCol>
              </a:tblGrid>
              <a:tr h="959105">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ctr">
                        <a:spcBef>
                          <a:spcPts val="0"/>
                        </a:spcBef>
                        <a:spcAft>
                          <a:spcPts val="0"/>
                        </a:spcAft>
                      </a:pPr>
                      <a:r>
                        <a:rPr lang="en-US" sz="1400" dirty="0">
                          <a:solidFill>
                            <a:schemeClr val="bg1"/>
                          </a:solidFill>
                          <a:effectLst/>
                          <a:latin typeface="Arial" panose="020B0604020202020204" pitchFamily="34" charset="0"/>
                          <a:cs typeface="Arial" panose="020B0604020202020204" pitchFamily="34" charset="0"/>
                        </a:rPr>
                        <a:t>Rank</a:t>
                      </a:r>
                      <a:endParaRPr lang="en-US" sz="14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51435" marR="51435"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lt1"/>
                          </a:solidFill>
                          <a:latin typeface="+mn-lt"/>
                          <a:ea typeface="+mn-ea"/>
                          <a:cs typeface="+mn-cs"/>
                        </a:rPr>
                        <a:t>Dimension</a:t>
                      </a:r>
                    </a:p>
                  </a:txBody>
                  <a:tcPr marL="51435" marR="51435"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lt1"/>
                          </a:solidFill>
                          <a:latin typeface="+mn-lt"/>
                          <a:ea typeface="+mn-ea"/>
                          <a:cs typeface="+mn-cs"/>
                        </a:rPr>
                        <a:t>Importance to Buyers</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lt1"/>
                          </a:solidFill>
                          <a:latin typeface="+mn-lt"/>
                          <a:ea typeface="+mn-ea"/>
                          <a:cs typeface="+mn-cs"/>
                        </a:rPr>
                        <a:t>(1–5 scale) </a:t>
                      </a:r>
                      <a:r>
                        <a:rPr lang="en-US" sz="1800" b="0" i="0" u="none" strike="noStrike" kern="1200" baseline="0" dirty="0">
                          <a:solidFill>
                            <a:schemeClr val="lt1"/>
                          </a:solidFill>
                          <a:latin typeface="+mn-lt"/>
                          <a:ea typeface="+mn-ea"/>
                          <a:cs typeface="+mn-cs"/>
                        </a:rPr>
                        <a:t>	</a:t>
                      </a:r>
                    </a:p>
                  </a:txBody>
                  <a:tcPr marL="51435" marR="51435"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lt1"/>
                          </a:solidFill>
                          <a:latin typeface="+mn-lt"/>
                          <a:ea typeface="+mn-ea"/>
                          <a:cs typeface="+mn-cs"/>
                        </a:rPr>
                        <a:t>Room for Improvement (1–5 scale) </a:t>
                      </a:r>
                      <a:r>
                        <a:rPr lang="en-US" sz="1800" b="0" i="0" u="none" strike="noStrike" kern="1200" baseline="0" dirty="0">
                          <a:solidFill>
                            <a:schemeClr val="lt1"/>
                          </a:solidFill>
                          <a:latin typeface="+mn-lt"/>
                          <a:ea typeface="+mn-ea"/>
                          <a:cs typeface="+mn-cs"/>
                        </a:rPr>
                        <a:t>	</a:t>
                      </a:r>
                    </a:p>
                  </a:txBody>
                  <a:tcPr marL="51435" marR="51435"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lt1"/>
                          </a:solidFill>
                          <a:latin typeface="+mn-lt"/>
                          <a:ea typeface="+mn-ea"/>
                          <a:cs typeface="+mn-cs"/>
                        </a:rPr>
                        <a:t>Ease of Improvement (1–5 scale) </a:t>
                      </a:r>
                      <a:endParaRPr lang="en-US" sz="1800" b="0" i="0" u="none" strike="noStrike" kern="1200" baseline="0" dirty="0">
                        <a:solidFill>
                          <a:schemeClr val="lt1"/>
                        </a:solidFill>
                        <a:latin typeface="+mn-lt"/>
                        <a:ea typeface="+mn-ea"/>
                        <a:cs typeface="+mn-cs"/>
                      </a:endParaRPr>
                    </a:p>
                    <a:p>
                      <a:pPr marL="0" marR="0" algn="ctr">
                        <a:spcBef>
                          <a:spcPts val="0"/>
                        </a:spcBef>
                        <a:spcAft>
                          <a:spcPts val="0"/>
                        </a:spcAft>
                      </a:pPr>
                      <a:endParaRPr lang="en-US" sz="14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51435" marR="51435"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lt1"/>
                          </a:solidFill>
                          <a:latin typeface="+mn-lt"/>
                          <a:ea typeface="+mn-ea"/>
                          <a:cs typeface="+mn-cs"/>
                        </a:rPr>
                        <a:t>Total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i="0" u="none" strike="noStrike" kern="1200" baseline="0" dirty="0">
                          <a:solidFill>
                            <a:schemeClr val="lt1"/>
                          </a:solidFill>
                          <a:effectLst/>
                          <a:latin typeface="+mn-lt"/>
                          <a:ea typeface="+mn-ea"/>
                          <a:cs typeface="+mn-cs"/>
                        </a:rPr>
                        <a:t>Score</a:t>
                      </a:r>
                      <a:endParaRPr lang="en-US" sz="14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txBody>
                  <a:tcPr marL="51435" marR="51435"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chemeClr val="tx1">
                        <a:lumMod val="65000"/>
                        <a:lumOff val="35000"/>
                      </a:schemeClr>
                    </a:solidFill>
                  </a:tcPr>
                </a:tc>
                <a:extLst>
                  <a:ext uri="{0D108BD9-81ED-4DB2-BD59-A6C34878D82A}">
                    <a16:rowId xmlns:a16="http://schemas.microsoft.com/office/drawing/2014/main" val="10000"/>
                  </a:ext>
                </a:extLst>
              </a:tr>
              <a:tr h="426478">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1435" marR="51435" marT="0" marB="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dk1"/>
                          </a:solidFill>
                          <a:latin typeface="+mn-lt"/>
                          <a:ea typeface="+mn-ea"/>
                          <a:cs typeface="+mn-cs"/>
                        </a:rPr>
                        <a:t>Cost</a:t>
                      </a:r>
                    </a:p>
                  </a:txBody>
                  <a:tcPr marL="51435" marR="51435" marT="0" marB="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4</a:t>
                      </a:r>
                    </a:p>
                  </a:txBody>
                  <a:tcPr marL="51435" marR="51435" marT="0" marB="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2</a:t>
                      </a:r>
                    </a:p>
                  </a:txBody>
                  <a:tcPr marL="51435" marR="51435" marT="0" marB="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2</a:t>
                      </a:r>
                    </a:p>
                  </a:txBody>
                  <a:tcPr marL="51435" marR="51435" marT="0" marB="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8</a:t>
                      </a:r>
                    </a:p>
                  </a:txBody>
                  <a:tcPr marL="51435" marR="51435" marT="0" marB="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10001"/>
                  </a:ext>
                </a:extLst>
              </a:tr>
              <a:tr h="426478">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dk1"/>
                          </a:solidFill>
                          <a:latin typeface="+mn-lt"/>
                          <a:ea typeface="+mn-ea"/>
                          <a:cs typeface="+mn-cs"/>
                        </a:rPr>
                        <a:t>Comfort</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4</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4</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3</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11</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10002"/>
                  </a:ext>
                </a:extLst>
              </a:tr>
              <a:tr h="426478">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dk1"/>
                          </a:solidFill>
                          <a:latin typeface="+mn-lt"/>
                          <a:ea typeface="+mn-ea"/>
                          <a:cs typeface="+mn-cs"/>
                        </a:rPr>
                        <a:t>Reliability</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5</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1</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1</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7</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10003"/>
                  </a:ext>
                </a:extLst>
              </a:tr>
              <a:tr h="426478">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dk1"/>
                          </a:solidFill>
                          <a:latin typeface="+mn-lt"/>
                          <a:ea typeface="+mn-ea"/>
                          <a:cs typeface="+mn-cs"/>
                        </a:rPr>
                        <a:t>Ease of use</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3</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2</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3</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ctr">
                        <a:spcBef>
                          <a:spcPts val="0"/>
                        </a:spcBef>
                        <a:spcAft>
                          <a:spcPts val="0"/>
                        </a:spcAft>
                      </a:pPr>
                      <a:r>
                        <a:rPr lang="en-US" sz="1800" b="0" i="0" u="none" strike="noStrike" kern="1200" baseline="0" dirty="0">
                          <a:solidFill>
                            <a:schemeClr val="dk1"/>
                          </a:solidFill>
                          <a:latin typeface="+mn-lt"/>
                          <a:ea typeface="+mn-ea"/>
                          <a:cs typeface="+mn-cs"/>
                        </a:rPr>
                        <a:t>8</a:t>
                      </a:r>
                    </a:p>
                  </a:txBody>
                  <a:tcPr marL="51435" marR="51435"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9054873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Discussion Questions</a:t>
            </a:r>
            <a:endParaRPr lang="en-US" dirty="0"/>
          </a:p>
        </p:txBody>
      </p:sp>
      <p:sp>
        <p:nvSpPr>
          <p:cNvPr id="3" name="Content Placeholder 2"/>
          <p:cNvSpPr>
            <a:spLocks noGrp="1"/>
          </p:cNvSpPr>
          <p:nvPr>
            <p:ph idx="1"/>
          </p:nvPr>
        </p:nvSpPr>
        <p:spPr>
          <a:xfrm>
            <a:off x="457200" y="1447800"/>
            <a:ext cx="8229600" cy="5120640"/>
          </a:xfrm>
        </p:spPr>
        <p:txBody>
          <a:bodyPr/>
          <a:lstStyle/>
          <a:p>
            <a:pPr marL="457200" indent="-457200" defTabSz="809625">
              <a:buFontTx/>
              <a:buAutoNum type="arabicPeriod"/>
            </a:pPr>
            <a:r>
              <a:rPr lang="en-US" altLang="en-US" sz="2000" dirty="0">
                <a:cs typeface="Times New Roman" panose="02020603050405020304" pitchFamily="18" charset="0"/>
              </a:rPr>
              <a:t>What are the advantages and disadvantages of discounted cash flow methods such as NPV and IRR?</a:t>
            </a:r>
          </a:p>
          <a:p>
            <a:pPr marL="457200" indent="-457200" defTabSz="809625">
              <a:buFontTx/>
              <a:buAutoNum type="arabicPeriod"/>
            </a:pPr>
            <a:r>
              <a:rPr lang="en-US" altLang="en-US" sz="2000" dirty="0">
                <a:cs typeface="Times New Roman" panose="02020603050405020304" pitchFamily="18" charset="0"/>
              </a:rPr>
              <a:t>For what kind of development projects might a real options approach be appropriate? For what kind of projects would it be inappropriate? </a:t>
            </a:r>
          </a:p>
          <a:p>
            <a:pPr marL="457200" indent="-457200" defTabSz="809625">
              <a:buFontTx/>
              <a:buAutoNum type="arabicPeriod"/>
            </a:pPr>
            <a:r>
              <a:rPr lang="en-US" altLang="en-US" sz="2000" dirty="0">
                <a:cs typeface="Times New Roman" panose="02020603050405020304" pitchFamily="18" charset="0"/>
              </a:rPr>
              <a:t>What are some of the reasons that a firm might use both qualitative and quantitative assessments of a project?</a:t>
            </a:r>
          </a:p>
          <a:p>
            <a:pPr marL="457200" indent="-457200" defTabSz="809625">
              <a:buFontTx/>
              <a:buAutoNum type="arabicPeriod"/>
            </a:pPr>
            <a:r>
              <a:rPr lang="en-US" altLang="en-US" sz="2000" dirty="0">
                <a:cs typeface="Times New Roman" panose="02020603050405020304" pitchFamily="18" charset="0"/>
              </a:rPr>
              <a:t>Identify a particular development project you are familiar with. What kinds of methods do you believe were used to assess the project? What kinds of methods do you believe </a:t>
            </a:r>
            <a:r>
              <a:rPr lang="en-US" altLang="en-US" sz="2000" i="1" dirty="0">
                <a:cs typeface="Times New Roman" panose="02020603050405020304" pitchFamily="18" charset="0"/>
              </a:rPr>
              <a:t>should have been</a:t>
            </a:r>
            <a:r>
              <a:rPr lang="en-US" altLang="en-US" sz="2000" dirty="0">
                <a:cs typeface="Times New Roman" panose="02020603050405020304" pitchFamily="18" charset="0"/>
              </a:rPr>
              <a:t> used to assess the project? </a:t>
            </a:r>
          </a:p>
          <a:p>
            <a:pPr marL="457200" indent="-457200" defTabSz="809625">
              <a:buFontTx/>
              <a:buAutoNum type="arabicPeriod"/>
            </a:pPr>
            <a:r>
              <a:rPr lang="en-US" altLang="en-US" sz="2000" dirty="0">
                <a:cs typeface="Times New Roman" panose="02020603050405020304" pitchFamily="18" charset="0"/>
              </a:rPr>
              <a:t>Will different methods of evaluating a project typically yield the same conclusions about whether to fund its development? Why or why not?</a:t>
            </a:r>
            <a:r>
              <a:rPr lang="en-US" altLang="en-US" sz="2000" dirty="0"/>
              <a:t> </a:t>
            </a:r>
            <a:endParaRPr lang="en-US" altLang="en-US" sz="2400" dirty="0"/>
          </a:p>
        </p:txBody>
      </p:sp>
    </p:spTree>
    <p:extLst>
      <p:ext uri="{BB962C8B-B14F-4D97-AF65-F5344CB8AC3E}">
        <p14:creationId xmlns:p14="http://schemas.microsoft.com/office/powerpoint/2010/main" val="2233927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Development Budget</a:t>
            </a:r>
            <a:r>
              <a:rPr lang="en-US" sz="1500" dirty="0"/>
              <a:t> </a:t>
            </a:r>
          </a:p>
        </p:txBody>
      </p:sp>
      <p:sp>
        <p:nvSpPr>
          <p:cNvPr id="4" name="Content Placeholder 2"/>
          <p:cNvSpPr>
            <a:spLocks noGrp="1"/>
          </p:cNvSpPr>
          <p:nvPr>
            <p:ph idx="1"/>
          </p:nvPr>
        </p:nvSpPr>
        <p:spPr>
          <a:xfrm>
            <a:off x="457200" y="1447800"/>
            <a:ext cx="8229600" cy="457200"/>
          </a:xfrm>
        </p:spPr>
        <p:txBody>
          <a:bodyPr/>
          <a:lstStyle/>
          <a:p>
            <a:r>
              <a:rPr lang="en-US" altLang="en-US" sz="2400" dirty="0"/>
              <a:t>R&amp;D Intensity varies considerably across and within industries.</a:t>
            </a:r>
          </a:p>
        </p:txBody>
      </p:sp>
      <p:graphicFrame>
        <p:nvGraphicFramePr>
          <p:cNvPr id="9" name="Table 3">
            <a:extLst>
              <a:ext uri="{FF2B5EF4-FFF2-40B4-BE49-F238E27FC236}">
                <a16:creationId xmlns:a16="http://schemas.microsoft.com/office/drawing/2014/main" id="{7FC3B439-DE78-4B5A-8955-07429EA2D5B8}"/>
              </a:ext>
            </a:extLst>
          </p:cNvPr>
          <p:cNvGraphicFramePr>
            <a:graphicFrameLocks noGrp="1"/>
          </p:cNvGraphicFramePr>
          <p:nvPr>
            <p:ph idx="13"/>
            <p:extLst>
              <p:ext uri="{D42A27DB-BD31-4B8C-83A1-F6EECF244321}">
                <p14:modId xmlns:p14="http://schemas.microsoft.com/office/powerpoint/2010/main" val="1624352601"/>
              </p:ext>
            </p:extLst>
          </p:nvPr>
        </p:nvGraphicFramePr>
        <p:xfrm>
          <a:off x="381000" y="2133600"/>
          <a:ext cx="8382000" cy="4209259"/>
        </p:xfrm>
        <a:graphic>
          <a:graphicData uri="http://schemas.openxmlformats.org/drawingml/2006/table">
            <a:tbl>
              <a:tblPr firstRow="1" firstCol="1" bandRow="1">
                <a:tableStyleId>{F2DE63D5-997A-4646-A377-4702673A728D}</a:tableStyleId>
              </a:tblPr>
              <a:tblGrid>
                <a:gridCol w="548355">
                  <a:extLst>
                    <a:ext uri="{9D8B030D-6E8A-4147-A177-3AD203B41FA5}">
                      <a16:colId xmlns:a16="http://schemas.microsoft.com/office/drawing/2014/main" val="3788677425"/>
                    </a:ext>
                  </a:extLst>
                </a:gridCol>
                <a:gridCol w="729979">
                  <a:extLst>
                    <a:ext uri="{9D8B030D-6E8A-4147-A177-3AD203B41FA5}">
                      <a16:colId xmlns:a16="http://schemas.microsoft.com/office/drawing/2014/main" val="3638659237"/>
                    </a:ext>
                  </a:extLst>
                </a:gridCol>
                <a:gridCol w="2951834">
                  <a:extLst>
                    <a:ext uri="{9D8B030D-6E8A-4147-A177-3AD203B41FA5}">
                      <a16:colId xmlns:a16="http://schemas.microsoft.com/office/drawing/2014/main" val="1440015414"/>
                    </a:ext>
                  </a:extLst>
                </a:gridCol>
                <a:gridCol w="1018374">
                  <a:extLst>
                    <a:ext uri="{9D8B030D-6E8A-4147-A177-3AD203B41FA5}">
                      <a16:colId xmlns:a16="http://schemas.microsoft.com/office/drawing/2014/main" val="1509279602"/>
                    </a:ext>
                  </a:extLst>
                </a:gridCol>
                <a:gridCol w="1096710">
                  <a:extLst>
                    <a:ext uri="{9D8B030D-6E8A-4147-A177-3AD203B41FA5}">
                      <a16:colId xmlns:a16="http://schemas.microsoft.com/office/drawing/2014/main" val="1818921929"/>
                    </a:ext>
                  </a:extLst>
                </a:gridCol>
                <a:gridCol w="950192">
                  <a:extLst>
                    <a:ext uri="{9D8B030D-6E8A-4147-A177-3AD203B41FA5}">
                      <a16:colId xmlns:a16="http://schemas.microsoft.com/office/drawing/2014/main" val="3755222866"/>
                    </a:ext>
                  </a:extLst>
                </a:gridCol>
                <a:gridCol w="1086556">
                  <a:extLst>
                    <a:ext uri="{9D8B030D-6E8A-4147-A177-3AD203B41FA5}">
                      <a16:colId xmlns:a16="http://schemas.microsoft.com/office/drawing/2014/main" val="1844397637"/>
                    </a:ext>
                  </a:extLst>
                </a:gridCol>
              </a:tblGrid>
              <a:tr h="1005840">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400" dirty="0">
                          <a:effectLst/>
                        </a:rPr>
                        <a:t>Rank</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400">
                          <a:effectLst/>
                        </a:rPr>
                        <a:t>Three Dig. SIC Code</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400">
                          <a:effectLst/>
                        </a:rPr>
                        <a:t>Industry Description</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400" dirty="0">
                          <a:effectLst/>
                        </a:rPr>
                        <a:t>Number of Publicly-Held Firms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400" dirty="0">
                          <a:effectLst/>
                        </a:rPr>
                        <a:t> Industry R&amp;D </a:t>
                      </a:r>
                    </a:p>
                    <a:p>
                      <a:pPr marL="0" marR="0">
                        <a:spcBef>
                          <a:spcPts val="0"/>
                        </a:spcBef>
                        <a:spcAft>
                          <a:spcPts val="0"/>
                        </a:spcAft>
                      </a:pPr>
                      <a:r>
                        <a:rPr lang="en-US" sz="1400" dirty="0">
                          <a:effectLst/>
                        </a:rPr>
                        <a:t>Spend </a:t>
                      </a:r>
                    </a:p>
                    <a:p>
                      <a:pPr marL="0" marR="0">
                        <a:spcBef>
                          <a:spcPts val="0"/>
                        </a:spcBef>
                        <a:spcAft>
                          <a:spcPts val="0"/>
                        </a:spcAft>
                      </a:pPr>
                      <a:r>
                        <a:rPr lang="en-US" sz="1400" dirty="0">
                          <a:effectLst/>
                        </a:rPr>
                        <a:t>($millions)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400" dirty="0">
                          <a:effectLst/>
                        </a:rPr>
                        <a:t>Industry Revenues ($millions)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400" dirty="0">
                          <a:effectLst/>
                        </a:rPr>
                        <a:t>Industry R&amp;D Intensity (R&amp;D/Sales)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extLst>
                  <a:ext uri="{0D108BD9-81ED-4DB2-BD59-A6C34878D82A}">
                    <a16:rowId xmlns:a16="http://schemas.microsoft.com/office/drawing/2014/main" val="1925944542"/>
                  </a:ext>
                </a:extLst>
              </a:tr>
              <a:tr h="426767">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400" dirty="0">
                          <a:effectLst/>
                        </a:rPr>
                        <a:t>1</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2830</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spcBef>
                          <a:spcPts val="0"/>
                        </a:spcBef>
                        <a:spcAft>
                          <a:spcPts val="0"/>
                        </a:spcAft>
                      </a:pPr>
                      <a:r>
                        <a:rPr lang="en-US" sz="1400" b="1" dirty="0">
                          <a:effectLst/>
                          <a:highlight>
                            <a:srgbClr val="FFFF00"/>
                          </a:highlight>
                        </a:rPr>
                        <a:t>Drugs, biological products, and diagnostics</a:t>
                      </a:r>
                      <a:endParaRPr lang="en-US" sz="1800" b="1"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782</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highlight>
                            <a:srgbClr val="FFFF00"/>
                          </a:highlight>
                        </a:rPr>
                        <a:t>$137,560 </a:t>
                      </a:r>
                      <a:endPar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highlight>
                            <a:srgbClr val="FFFF00"/>
                          </a:highlight>
                        </a:rPr>
                        <a:t> $704,234 </a:t>
                      </a:r>
                      <a:endPar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0.20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extLst>
                  <a:ext uri="{0D108BD9-81ED-4DB2-BD59-A6C34878D82A}">
                    <a16:rowId xmlns:a16="http://schemas.microsoft.com/office/drawing/2014/main" val="2702198266"/>
                  </a:ext>
                </a:extLst>
              </a:tr>
              <a:tr h="9139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400">
                          <a:effectLst/>
                        </a:rPr>
                        <a:t>2</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3550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spcBef>
                          <a:spcPts val="0"/>
                        </a:spcBef>
                        <a:spcAft>
                          <a:spcPts val="0"/>
                        </a:spcAft>
                      </a:pPr>
                      <a:r>
                        <a:rPr lang="en-US" sz="1400">
                          <a:effectLst/>
                        </a:rPr>
                        <a:t>Special industry machinery</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38</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$4,504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$35,711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0.13</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extLst>
                  <a:ext uri="{0D108BD9-81ED-4DB2-BD59-A6C34878D82A}">
                    <a16:rowId xmlns:a16="http://schemas.microsoft.com/office/drawing/2014/main" val="4005451293"/>
                  </a:ext>
                </a:extLst>
              </a:tr>
              <a:tr h="426767">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400">
                          <a:effectLst/>
                        </a:rPr>
                        <a:t>3</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3670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spcBef>
                          <a:spcPts val="0"/>
                        </a:spcBef>
                        <a:spcAft>
                          <a:spcPts val="0"/>
                        </a:spcAft>
                      </a:pPr>
                      <a:r>
                        <a:rPr lang="en-US" sz="1400" dirty="0">
                          <a:effectLst/>
                        </a:rPr>
                        <a:t>Semiconductors and electronic components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191</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$48,136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$439,169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0.11</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extLst>
                  <a:ext uri="{0D108BD9-81ED-4DB2-BD59-A6C34878D82A}">
                    <a16:rowId xmlns:a16="http://schemas.microsoft.com/office/drawing/2014/main" val="3630288088"/>
                  </a:ext>
                </a:extLst>
              </a:tr>
              <a:tr h="426767">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400">
                          <a:effectLst/>
                        </a:rPr>
                        <a:t>4</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7370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spcBef>
                          <a:spcPts val="0"/>
                        </a:spcBef>
                        <a:spcAft>
                          <a:spcPts val="0"/>
                        </a:spcAft>
                      </a:pPr>
                      <a:r>
                        <a:rPr lang="en-US" sz="1400" dirty="0">
                          <a:effectLst/>
                          <a:highlight>
                            <a:srgbClr val="FFFF00"/>
                          </a:highlight>
                        </a:rPr>
                        <a:t>Software and computer programming services</a:t>
                      </a:r>
                      <a:endParaRPr lang="en-US" sz="18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633</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$89,310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$871,904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0.10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extLst>
                  <a:ext uri="{0D108BD9-81ED-4DB2-BD59-A6C34878D82A}">
                    <a16:rowId xmlns:a16="http://schemas.microsoft.com/office/drawing/2014/main" val="118705215"/>
                  </a:ext>
                </a:extLst>
              </a:tr>
              <a:tr h="214056">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400">
                          <a:effectLst/>
                        </a:rPr>
                        <a:t>5</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3840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spcBef>
                          <a:spcPts val="0"/>
                        </a:spcBef>
                        <a:spcAft>
                          <a:spcPts val="0"/>
                        </a:spcAft>
                      </a:pPr>
                      <a:r>
                        <a:rPr lang="en-US" sz="1400">
                          <a:effectLst/>
                        </a:rPr>
                        <a:t>Medical equipment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211</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$12,046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$151,316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0.08</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extLst>
                  <a:ext uri="{0D108BD9-81ED-4DB2-BD59-A6C34878D82A}">
                    <a16:rowId xmlns:a16="http://schemas.microsoft.com/office/drawing/2014/main" val="4124726209"/>
                  </a:ext>
                </a:extLst>
              </a:tr>
              <a:tr h="214056">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400">
                          <a:effectLst/>
                        </a:rPr>
                        <a:t>6</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3660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spcBef>
                          <a:spcPts val="0"/>
                        </a:spcBef>
                        <a:spcAft>
                          <a:spcPts val="0"/>
                        </a:spcAft>
                      </a:pPr>
                      <a:r>
                        <a:rPr lang="en-US" sz="1400">
                          <a:effectLst/>
                        </a:rPr>
                        <a:t>Communication equipment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79</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$22,624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$306,619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0.07</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extLst>
                  <a:ext uri="{0D108BD9-81ED-4DB2-BD59-A6C34878D82A}">
                    <a16:rowId xmlns:a16="http://schemas.microsoft.com/office/drawing/2014/main" val="1862463821"/>
                  </a:ext>
                </a:extLst>
              </a:tr>
              <a:tr h="426767">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400">
                          <a:effectLst/>
                        </a:rPr>
                        <a:t>7</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3820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spcBef>
                          <a:spcPts val="0"/>
                        </a:spcBef>
                        <a:spcAft>
                          <a:spcPts val="0"/>
                        </a:spcAft>
                      </a:pPr>
                      <a:r>
                        <a:rPr lang="en-US" sz="1400">
                          <a:effectLst/>
                        </a:rPr>
                        <a:t>Measuring equipment and instruments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83</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$7,996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$109,967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0.07</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extLst>
                  <a:ext uri="{0D108BD9-81ED-4DB2-BD59-A6C34878D82A}">
                    <a16:rowId xmlns:a16="http://schemas.microsoft.com/office/drawing/2014/main" val="3204601639"/>
                  </a:ext>
                </a:extLst>
              </a:tr>
              <a:tr h="214056">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400">
                          <a:effectLst/>
                        </a:rPr>
                        <a:t>8</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3570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spcBef>
                          <a:spcPts val="0"/>
                        </a:spcBef>
                        <a:spcAft>
                          <a:spcPts val="0"/>
                        </a:spcAft>
                      </a:pPr>
                      <a:r>
                        <a:rPr lang="en-US" sz="1400">
                          <a:effectLst/>
                        </a:rPr>
                        <a:t>Computers and peripherals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81</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$25,580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$354,589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0.07</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extLst>
                  <a:ext uri="{0D108BD9-81ED-4DB2-BD59-A6C34878D82A}">
                    <a16:rowId xmlns:a16="http://schemas.microsoft.com/office/drawing/2014/main" val="2014948602"/>
                  </a:ext>
                </a:extLst>
              </a:tr>
              <a:tr h="214056">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400">
                          <a:effectLst/>
                        </a:rPr>
                        <a:t>9</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5960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spcBef>
                          <a:spcPts val="0"/>
                        </a:spcBef>
                        <a:spcAft>
                          <a:spcPts val="0"/>
                        </a:spcAft>
                      </a:pPr>
                      <a:r>
                        <a:rPr lang="en-US" sz="1400" dirty="0" err="1">
                          <a:effectLst/>
                        </a:rPr>
                        <a:t>Nonstore</a:t>
                      </a:r>
                      <a:r>
                        <a:rPr lang="en-US" sz="1400" dirty="0">
                          <a:effectLst/>
                        </a:rPr>
                        <a:t> retailers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41</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$16,120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$245,297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0.07</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extLst>
                  <a:ext uri="{0D108BD9-81ED-4DB2-BD59-A6C34878D82A}">
                    <a16:rowId xmlns:a16="http://schemas.microsoft.com/office/drawing/2014/main" val="2146403337"/>
                  </a:ext>
                </a:extLst>
              </a:tr>
              <a:tr h="426767">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400" dirty="0">
                          <a:effectLst/>
                        </a:rPr>
                        <a:t>10</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3710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spcBef>
                          <a:spcPts val="0"/>
                        </a:spcBef>
                        <a:spcAft>
                          <a:spcPts val="0"/>
                        </a:spcAft>
                      </a:pPr>
                      <a:r>
                        <a:rPr lang="en-US" sz="1400">
                          <a:effectLst/>
                        </a:rPr>
                        <a:t>Motor vehicles and motor vehicle equipment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a:effectLst/>
                        </a:rPr>
                        <a:t>82</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$70,509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$1,691,357 </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400" dirty="0">
                          <a:effectLst/>
                        </a:rPr>
                        <a:t>0.04</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1007" marR="61007" marT="0" marB="0"/>
                </a:tc>
                <a:extLst>
                  <a:ext uri="{0D108BD9-81ED-4DB2-BD59-A6C34878D82A}">
                    <a16:rowId xmlns:a16="http://schemas.microsoft.com/office/drawing/2014/main" val="3057837795"/>
                  </a:ext>
                </a:extLst>
              </a:tr>
            </a:tbl>
          </a:graphicData>
        </a:graphic>
      </p:graphicFrame>
    </p:spTree>
    <p:extLst>
      <p:ext uri="{BB962C8B-B14F-4D97-AF65-F5344CB8AC3E}">
        <p14:creationId xmlns:p14="http://schemas.microsoft.com/office/powerpoint/2010/main" val="33590835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dirty="0"/>
              <a:t>The Development Budget (Top 10, 2016): </a:t>
            </a:r>
            <a:r>
              <a:rPr lang="en-US" sz="3000" u="sng" dirty="0"/>
              <a:t>impact of firm size on R&amp;D budgets</a:t>
            </a:r>
            <a:r>
              <a:rPr lang="it-IT" sz="3000" u="sng" dirty="0"/>
              <a:t> </a:t>
            </a:r>
            <a:endParaRPr lang="en-US" sz="3000" u="sng" dirty="0"/>
          </a:p>
        </p:txBody>
      </p:sp>
      <p:graphicFrame>
        <p:nvGraphicFramePr>
          <p:cNvPr id="10" name="Table 2">
            <a:extLst>
              <a:ext uri="{FF2B5EF4-FFF2-40B4-BE49-F238E27FC236}">
                <a16:creationId xmlns:a16="http://schemas.microsoft.com/office/drawing/2014/main" id="{761ADD8A-6A84-4291-8DB5-0E9ED0A70624}"/>
              </a:ext>
            </a:extLst>
          </p:cNvPr>
          <p:cNvGraphicFramePr>
            <a:graphicFrameLocks noGrp="1"/>
          </p:cNvGraphicFramePr>
          <p:nvPr>
            <p:ph idx="1"/>
            <p:extLst>
              <p:ext uri="{D42A27DB-BD31-4B8C-83A1-F6EECF244321}">
                <p14:modId xmlns:p14="http://schemas.microsoft.com/office/powerpoint/2010/main" val="1260150769"/>
              </p:ext>
            </p:extLst>
          </p:nvPr>
        </p:nvGraphicFramePr>
        <p:xfrm>
          <a:off x="304800" y="1203960"/>
          <a:ext cx="8519160" cy="5230864"/>
        </p:xfrm>
        <a:graphic>
          <a:graphicData uri="http://schemas.openxmlformats.org/drawingml/2006/table">
            <a:tbl>
              <a:tblPr firstRow="1" firstCol="1" bandRow="1"/>
              <a:tblGrid>
                <a:gridCol w="2209800">
                  <a:extLst>
                    <a:ext uri="{9D8B030D-6E8A-4147-A177-3AD203B41FA5}">
                      <a16:colId xmlns:a16="http://schemas.microsoft.com/office/drawing/2014/main" val="1856614425"/>
                    </a:ext>
                  </a:extLst>
                </a:gridCol>
                <a:gridCol w="1905000">
                  <a:extLst>
                    <a:ext uri="{9D8B030D-6E8A-4147-A177-3AD203B41FA5}">
                      <a16:colId xmlns:a16="http://schemas.microsoft.com/office/drawing/2014/main" val="175208593"/>
                    </a:ext>
                  </a:extLst>
                </a:gridCol>
                <a:gridCol w="1752600">
                  <a:extLst>
                    <a:ext uri="{9D8B030D-6E8A-4147-A177-3AD203B41FA5}">
                      <a16:colId xmlns:a16="http://schemas.microsoft.com/office/drawing/2014/main" val="2169196582"/>
                    </a:ext>
                  </a:extLst>
                </a:gridCol>
                <a:gridCol w="2651760">
                  <a:extLst>
                    <a:ext uri="{9D8B030D-6E8A-4147-A177-3AD203B41FA5}">
                      <a16:colId xmlns:a16="http://schemas.microsoft.com/office/drawing/2014/main" val="763642003"/>
                    </a:ext>
                  </a:extLst>
                </a:gridCol>
              </a:tblGrid>
              <a:tr h="354064">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dirty="0">
                          <a:effectLst/>
                        </a:rPr>
                        <a:t>Company</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600" cap="all" dirty="0">
                          <a:effectLst/>
                        </a:rPr>
                        <a:t>Sales ($millions)</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lgn="r">
                        <a:spcBef>
                          <a:spcPts val="0"/>
                        </a:spcBef>
                        <a:spcAft>
                          <a:spcPts val="0"/>
                        </a:spcAft>
                      </a:pPr>
                      <a:r>
                        <a:rPr lang="en-US" sz="1600" cap="all" dirty="0">
                          <a:effectLst/>
                        </a:rPr>
                        <a:t>R&amp;D ($millions)</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dirty="0">
                          <a:effectLst/>
                        </a:rPr>
                        <a:t>R&amp;D intensity (R&amp;D/Sales)</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chemeClr val="tx1">
                        <a:lumMod val="65000"/>
                        <a:lumOff val="35000"/>
                      </a:schemeClr>
                    </a:solidFill>
                  </a:tcPr>
                </a:tc>
                <a:extLst>
                  <a:ext uri="{0D108BD9-81ED-4DB2-BD59-A6C34878D82A}">
                    <a16:rowId xmlns:a16="http://schemas.microsoft.com/office/drawing/2014/main" val="2542186958"/>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dirty="0">
                          <a:effectLst/>
                        </a:rPr>
                        <a:t>AMAZON.COM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$135,987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D7D7D8"/>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$16,085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12%</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2601054254"/>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ALPHABET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$90,272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ECECEC"/>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$13,948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15%</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3969172120"/>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dirty="0">
                          <a:effectLst/>
                        </a:rPr>
                        <a:t>INTEL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highlight>
                            <a:srgbClr val="FFFF00"/>
                          </a:highlight>
                        </a:rPr>
                        <a:t>                  $59,387 </a:t>
                      </a:r>
                      <a:endParaRPr lang="en-US" sz="20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highlight>
                            <a:srgbClr val="FFFF00"/>
                          </a:highlight>
                        </a:rPr>
                        <a:t>                  $12,740 </a:t>
                      </a:r>
                      <a:endParaRPr lang="en-US" sz="20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highlight>
                            <a:srgbClr val="FFFF00"/>
                          </a:highlight>
                        </a:rPr>
                        <a:t>21%</a:t>
                      </a:r>
                      <a:endParaRPr lang="en-US" sz="20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3588661620"/>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VOLKSWAGEN</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$231,205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$12,144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5%</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2139901658"/>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MICROSOFT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$85,320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$11,988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14%</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954306969"/>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ROCHE HOLDING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$51,807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$11,350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22%</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2166799943"/>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MERCK &amp; CO</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highlight>
                            <a:srgbClr val="FFFF00"/>
                          </a:highlight>
                        </a:rPr>
                        <a:t>                  $39,807 </a:t>
                      </a:r>
                      <a:endParaRPr lang="en-US" sz="20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highlight>
                            <a:srgbClr val="FFFF00"/>
                          </a:highlight>
                        </a:rPr>
                        <a:t>                  $10,124 </a:t>
                      </a:r>
                      <a:endParaRPr lang="en-US" sz="20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highlight>
                            <a:srgbClr val="FFFF00"/>
                          </a:highlight>
                        </a:rPr>
                        <a:t>25%</a:t>
                      </a:r>
                      <a:endParaRPr lang="en-US" sz="20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611205236"/>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APPLE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$215,091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$10,045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5%</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1771082734"/>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TOYOTA MOTOR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$252,652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$9390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4%</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544340394"/>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JOHNSON &amp; JOHNSON</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$71,890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$9124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13%</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2216520306"/>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NOVARTIS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$48,518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$9039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19%</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2835907241"/>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PFIZER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$52,824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$8375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16%</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2786463784"/>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GENERAL MOTORS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$166,380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$8100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5%</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175881997"/>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FORD MOTOR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$151,800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$7300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5%</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3777761826"/>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CISCO SYSTEMS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$49,247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$6296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13%</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2770686889"/>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FACEBOOK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$27,638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$5919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a:effectLst/>
                        </a:rPr>
                        <a:t>21%</a:t>
                      </a:r>
                      <a:endParaRPr lang="en-US" sz="200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3997787571"/>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ASTRAZENECA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highlight>
                            <a:srgbClr val="FFFF00"/>
                          </a:highlight>
                        </a:rPr>
                        <a:t>                  $23,408 </a:t>
                      </a:r>
                      <a:endParaRPr lang="en-US" sz="20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highlight>
                            <a:srgbClr val="FFFF00"/>
                          </a:highlight>
                        </a:rPr>
                        <a:t>                     $5890 </a:t>
                      </a:r>
                      <a:endParaRPr lang="en-US" sz="20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highlight>
                            <a:srgbClr val="FFFF00"/>
                          </a:highlight>
                        </a:rPr>
                        <a:t>25%</a:t>
                      </a:r>
                      <a:endParaRPr lang="en-US" sz="2000" dirty="0">
                        <a:effectLst/>
                        <a:highlight>
                          <a:srgbClr val="FFFF00"/>
                        </a:highligh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860139621"/>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HONDA MOTOR CO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$129,880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$5840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4%</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2069293091"/>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a:effectLst/>
                        </a:rPr>
                        <a:t>ORACLE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$37,047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$5787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16%</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40000"/>
                      </a:srgbClr>
                    </a:solidFill>
                  </a:tcPr>
                </a:tc>
                <a:extLst>
                  <a:ext uri="{0D108BD9-81ED-4DB2-BD59-A6C34878D82A}">
                    <a16:rowId xmlns:a16="http://schemas.microsoft.com/office/drawing/2014/main" val="3220536711"/>
                  </a:ext>
                </a:extLst>
              </a:tr>
              <a:tr h="236043">
                <a:tc>
                  <a:txBody>
                    <a:bodyPr/>
                    <a:lstStyle>
                      <a:lvl1pPr marL="0" algn="l" defTabSz="457200" rtl="0" eaLnBrk="1" latinLnBrk="0" hangingPunct="1">
                        <a:defRPr sz="1800" b="1" kern="1200">
                          <a:solidFill>
                            <a:schemeClr val="lt1"/>
                          </a:solidFill>
                          <a:latin typeface="Calibri"/>
                        </a:defRPr>
                      </a:lvl1pPr>
                      <a:lvl2pPr marL="457200" algn="l" defTabSz="457200" rtl="0" eaLnBrk="1" latinLnBrk="0" hangingPunct="1">
                        <a:defRPr sz="1800" b="1" kern="1200">
                          <a:solidFill>
                            <a:schemeClr val="lt1"/>
                          </a:solidFill>
                          <a:latin typeface="Calibri"/>
                        </a:defRPr>
                      </a:lvl2pPr>
                      <a:lvl3pPr marL="914400" algn="l" defTabSz="457200" rtl="0" eaLnBrk="1" latinLnBrk="0" hangingPunct="1">
                        <a:defRPr sz="1800" b="1" kern="1200">
                          <a:solidFill>
                            <a:schemeClr val="lt1"/>
                          </a:solidFill>
                          <a:latin typeface="Calibri"/>
                        </a:defRPr>
                      </a:lvl3pPr>
                      <a:lvl4pPr marL="1371600" algn="l" defTabSz="457200" rtl="0" eaLnBrk="1" latinLnBrk="0" hangingPunct="1">
                        <a:defRPr sz="1800" b="1" kern="1200">
                          <a:solidFill>
                            <a:schemeClr val="lt1"/>
                          </a:solidFill>
                          <a:latin typeface="Calibri"/>
                        </a:defRPr>
                      </a:lvl4pPr>
                      <a:lvl5pPr marL="1828800" algn="l" defTabSz="457200" rtl="0" eaLnBrk="1" latinLnBrk="0" hangingPunct="1">
                        <a:defRPr sz="1800" b="1" kern="1200">
                          <a:solidFill>
                            <a:schemeClr val="lt1"/>
                          </a:solidFill>
                          <a:latin typeface="Calibri"/>
                        </a:defRPr>
                      </a:lvl5pPr>
                      <a:lvl6pPr marL="2286000" algn="l" defTabSz="457200" rtl="0" eaLnBrk="1" latinLnBrk="0" hangingPunct="1">
                        <a:defRPr sz="1800" b="1" kern="1200">
                          <a:solidFill>
                            <a:schemeClr val="lt1"/>
                          </a:solidFill>
                          <a:latin typeface="Calibri"/>
                        </a:defRPr>
                      </a:lvl6pPr>
                      <a:lvl7pPr marL="2743200" algn="l" defTabSz="457200" rtl="0" eaLnBrk="1" latinLnBrk="0" hangingPunct="1">
                        <a:defRPr sz="1800" b="1" kern="1200">
                          <a:solidFill>
                            <a:schemeClr val="lt1"/>
                          </a:solidFill>
                          <a:latin typeface="Calibri"/>
                        </a:defRPr>
                      </a:lvl7pPr>
                      <a:lvl8pPr marL="3200400" algn="l" defTabSz="457200" rtl="0" eaLnBrk="1" latinLnBrk="0" hangingPunct="1">
                        <a:defRPr sz="1800" b="1" kern="1200">
                          <a:solidFill>
                            <a:schemeClr val="lt1"/>
                          </a:solidFill>
                          <a:latin typeface="Calibri"/>
                        </a:defRPr>
                      </a:lvl8pPr>
                      <a:lvl9pPr marL="3657600" algn="l" defTabSz="457200" rtl="0" eaLnBrk="1" latinLnBrk="0" hangingPunct="1">
                        <a:defRPr sz="1800" b="1" kern="1200">
                          <a:solidFill>
                            <a:schemeClr val="lt1"/>
                          </a:solidFill>
                          <a:latin typeface="Calibri"/>
                        </a:defRPr>
                      </a:lvl9pPr>
                    </a:lstStyle>
                    <a:p>
                      <a:pPr marL="0" marR="0">
                        <a:spcBef>
                          <a:spcPts val="0"/>
                        </a:spcBef>
                        <a:spcAft>
                          <a:spcPts val="0"/>
                        </a:spcAft>
                      </a:pPr>
                      <a:r>
                        <a:rPr lang="en-US" sz="1600" cap="all" dirty="0">
                          <a:effectLst/>
                        </a:rPr>
                        <a:t>IBM</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chemeClr val="tx1">
                        <a:lumMod val="65000"/>
                        <a:lumOff val="35000"/>
                      </a:scheme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$79,920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                     $5751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tc>
                  <a:txBody>
                    <a:bodyPr/>
                    <a:lstStyle>
                      <a:lvl1pPr marL="0" algn="l" defTabSz="457200" rtl="0" eaLnBrk="1" latinLnBrk="0" hangingPunct="1">
                        <a:defRPr sz="1800" kern="1200">
                          <a:solidFill>
                            <a:schemeClr val="dk1"/>
                          </a:solidFill>
                          <a:latin typeface="Calibri"/>
                        </a:defRPr>
                      </a:lvl1pPr>
                      <a:lvl2pPr marL="457200" algn="l" defTabSz="457200" rtl="0" eaLnBrk="1" latinLnBrk="0" hangingPunct="1">
                        <a:defRPr sz="1800" kern="1200">
                          <a:solidFill>
                            <a:schemeClr val="dk1"/>
                          </a:solidFill>
                          <a:latin typeface="Calibri"/>
                        </a:defRPr>
                      </a:lvl2pPr>
                      <a:lvl3pPr marL="914400" algn="l" defTabSz="457200" rtl="0" eaLnBrk="1" latinLnBrk="0" hangingPunct="1">
                        <a:defRPr sz="1800" kern="1200">
                          <a:solidFill>
                            <a:schemeClr val="dk1"/>
                          </a:solidFill>
                          <a:latin typeface="Calibri"/>
                        </a:defRPr>
                      </a:lvl3pPr>
                      <a:lvl4pPr marL="1371600" algn="l" defTabSz="457200" rtl="0" eaLnBrk="1" latinLnBrk="0" hangingPunct="1">
                        <a:defRPr sz="1800" kern="1200">
                          <a:solidFill>
                            <a:schemeClr val="dk1"/>
                          </a:solidFill>
                          <a:latin typeface="Calibri"/>
                        </a:defRPr>
                      </a:lvl4pPr>
                      <a:lvl5pPr marL="1828800" algn="l" defTabSz="457200" rtl="0" eaLnBrk="1" latinLnBrk="0" hangingPunct="1">
                        <a:defRPr sz="1800" kern="1200">
                          <a:solidFill>
                            <a:schemeClr val="dk1"/>
                          </a:solidFill>
                          <a:latin typeface="Calibri"/>
                        </a:defRPr>
                      </a:lvl5pPr>
                      <a:lvl6pPr marL="2286000" algn="l" defTabSz="457200" rtl="0" eaLnBrk="1" latinLnBrk="0" hangingPunct="1">
                        <a:defRPr sz="1800" kern="1200">
                          <a:solidFill>
                            <a:schemeClr val="dk1"/>
                          </a:solidFill>
                          <a:latin typeface="Calibri"/>
                        </a:defRPr>
                      </a:lvl6pPr>
                      <a:lvl7pPr marL="2743200" algn="l" defTabSz="457200" rtl="0" eaLnBrk="1" latinLnBrk="0" hangingPunct="1">
                        <a:defRPr sz="1800" kern="1200">
                          <a:solidFill>
                            <a:schemeClr val="dk1"/>
                          </a:solidFill>
                          <a:latin typeface="Calibri"/>
                        </a:defRPr>
                      </a:lvl7pPr>
                      <a:lvl8pPr marL="3200400" algn="l" defTabSz="457200" rtl="0" eaLnBrk="1" latinLnBrk="0" hangingPunct="1">
                        <a:defRPr sz="1800" kern="1200">
                          <a:solidFill>
                            <a:schemeClr val="dk1"/>
                          </a:solidFill>
                          <a:latin typeface="Calibri"/>
                        </a:defRPr>
                      </a:lvl8pPr>
                      <a:lvl9pPr marL="3657600" algn="l" defTabSz="457200" rtl="0" eaLnBrk="1" latinLnBrk="0" hangingPunct="1">
                        <a:defRPr sz="1800" kern="1200">
                          <a:solidFill>
                            <a:schemeClr val="dk1"/>
                          </a:solidFill>
                          <a:latin typeface="Calibri"/>
                        </a:defRPr>
                      </a:lvl9pPr>
                    </a:lstStyle>
                    <a:p>
                      <a:pPr marL="0" marR="0" algn="r">
                        <a:spcBef>
                          <a:spcPts val="0"/>
                        </a:spcBef>
                        <a:spcAft>
                          <a:spcPts val="0"/>
                        </a:spcAft>
                      </a:pPr>
                      <a:r>
                        <a:rPr lang="en-US" sz="1600" dirty="0">
                          <a:effectLst/>
                        </a:rPr>
                        <a:t>7%</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3188" marR="63188" marT="0" marB="0">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797B7E">
                        <a:tint val="20000"/>
                      </a:srgbClr>
                    </a:solidFill>
                  </a:tcPr>
                </a:tc>
                <a:extLst>
                  <a:ext uri="{0D108BD9-81ED-4DB2-BD59-A6C34878D82A}">
                    <a16:rowId xmlns:a16="http://schemas.microsoft.com/office/drawing/2014/main" val="2762458768"/>
                  </a:ext>
                </a:extLst>
              </a:tr>
            </a:tbl>
          </a:graphicData>
        </a:graphic>
      </p:graphicFrame>
      <p:sp>
        <p:nvSpPr>
          <p:cNvPr id="4" name="Content Placeholder 3"/>
          <p:cNvSpPr>
            <a:spLocks noGrp="1"/>
          </p:cNvSpPr>
          <p:nvPr>
            <p:ph idx="13"/>
          </p:nvPr>
        </p:nvSpPr>
        <p:spPr>
          <a:xfrm>
            <a:off x="3276600" y="6370320"/>
            <a:ext cx="2590800" cy="274320"/>
          </a:xfrm>
        </p:spPr>
        <p:txBody>
          <a:bodyPr/>
          <a:lstStyle/>
          <a:p>
            <a:pPr lvl="0" algn="ctr" defTabSz="914400" eaLnBrk="0" fontAlgn="base" hangingPunct="0">
              <a:spcBef>
                <a:spcPct val="0"/>
              </a:spcBef>
              <a:spcAft>
                <a:spcPct val="0"/>
              </a:spcAft>
            </a:pPr>
            <a:r>
              <a:rPr lang="en-US" sz="1400" dirty="0">
                <a:ea typeface="+mn-ea"/>
                <a:cs typeface="+mn-cs"/>
              </a:rPr>
              <a:t>Source: Data from </a:t>
            </a:r>
            <a:r>
              <a:rPr lang="en-US" sz="1400" dirty="0" err="1">
                <a:ea typeface="+mn-ea"/>
                <a:cs typeface="+mn-cs"/>
              </a:rPr>
              <a:t>Compustat</a:t>
            </a:r>
            <a:r>
              <a:rPr lang="en-US" sz="1400" dirty="0">
                <a:ea typeface="+mn-ea"/>
                <a:cs typeface="+mn-cs"/>
              </a:rPr>
              <a:t>. </a:t>
            </a:r>
          </a:p>
        </p:txBody>
      </p:sp>
    </p:spTree>
    <p:extLst>
      <p:ext uri="{BB962C8B-B14F-4D97-AF65-F5344CB8AC3E}">
        <p14:creationId xmlns:p14="http://schemas.microsoft.com/office/powerpoint/2010/main" val="12630529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097280"/>
          </a:xfrm>
        </p:spPr>
        <p:txBody>
          <a:bodyPr/>
          <a:lstStyle/>
          <a:p>
            <a:r>
              <a:rPr lang="en-US" sz="3200" dirty="0"/>
              <a:t>Financing New Technology Ventures</a:t>
            </a:r>
          </a:p>
        </p:txBody>
      </p:sp>
      <p:sp>
        <p:nvSpPr>
          <p:cNvPr id="3" name="Content Placeholder 2"/>
          <p:cNvSpPr>
            <a:spLocks noGrp="1"/>
          </p:cNvSpPr>
          <p:nvPr>
            <p:ph idx="1"/>
          </p:nvPr>
        </p:nvSpPr>
        <p:spPr>
          <a:xfrm>
            <a:off x="457200" y="1447800"/>
            <a:ext cx="8229600" cy="4876800"/>
          </a:xfrm>
        </p:spPr>
        <p:txBody>
          <a:bodyPr/>
          <a:lstStyle/>
          <a:p>
            <a:r>
              <a:rPr lang="en-US" sz="2600" dirty="0"/>
              <a:t>Large firms can fund innovation internally.</a:t>
            </a:r>
            <a:r>
              <a:rPr lang="en-US" sz="2600" b="1" dirty="0"/>
              <a:t> </a:t>
            </a:r>
          </a:p>
          <a:p>
            <a:pPr lvl="0"/>
            <a:r>
              <a:rPr lang="en-US" sz="2600" b="1" dirty="0"/>
              <a:t>New ventures</a:t>
            </a:r>
            <a:r>
              <a:rPr lang="en-US" sz="2600" dirty="0"/>
              <a:t> often have to rely on </a:t>
            </a:r>
            <a:r>
              <a:rPr lang="en-US" sz="2600" b="1" dirty="0"/>
              <a:t>external</a:t>
            </a:r>
            <a:r>
              <a:rPr lang="en-US" sz="2600" dirty="0"/>
              <a:t> </a:t>
            </a:r>
            <a:r>
              <a:rPr lang="en-US" sz="2600" b="1" dirty="0"/>
              <a:t>financing</a:t>
            </a:r>
            <a:r>
              <a:rPr lang="en-US" sz="2600" dirty="0"/>
              <a:t>, family, friends, and/or personal debt because technology start-ups often have an </a:t>
            </a:r>
            <a:r>
              <a:rPr lang="en-US" sz="2600" b="1" dirty="0"/>
              <a:t>unproven technology</a:t>
            </a:r>
            <a:r>
              <a:rPr lang="en-US" sz="2600" dirty="0"/>
              <a:t>, an </a:t>
            </a:r>
            <a:r>
              <a:rPr lang="en-US" sz="2600" b="1" dirty="0"/>
              <a:t>unproven business concept</a:t>
            </a:r>
            <a:r>
              <a:rPr lang="en-US" sz="2600" dirty="0"/>
              <a:t> and/or an </a:t>
            </a:r>
            <a:r>
              <a:rPr lang="en-US" sz="2600" b="1" dirty="0"/>
              <a:t>unproven management team</a:t>
            </a:r>
            <a:r>
              <a:rPr lang="en-US" sz="2600" dirty="0"/>
              <a:t>. </a:t>
            </a:r>
          </a:p>
        </p:txBody>
      </p:sp>
    </p:spTree>
    <p:extLst>
      <p:ext uri="{BB962C8B-B14F-4D97-AF65-F5344CB8AC3E}">
        <p14:creationId xmlns:p14="http://schemas.microsoft.com/office/powerpoint/2010/main" val="364938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85800"/>
          </a:xfrm>
        </p:spPr>
        <p:txBody>
          <a:bodyPr/>
          <a:lstStyle/>
          <a:p>
            <a:pPr defTabSz="809625">
              <a:defRPr/>
            </a:pPr>
            <a:r>
              <a:rPr lang="en-US" sz="3200" dirty="0"/>
              <a:t>Sources of financing</a:t>
            </a:r>
          </a:p>
        </p:txBody>
      </p:sp>
      <p:sp>
        <p:nvSpPr>
          <p:cNvPr id="3" name="Content Placeholder 2"/>
          <p:cNvSpPr>
            <a:spLocks noGrp="1"/>
          </p:cNvSpPr>
          <p:nvPr>
            <p:ph idx="1"/>
          </p:nvPr>
        </p:nvSpPr>
        <p:spPr>
          <a:xfrm>
            <a:off x="152400" y="990600"/>
            <a:ext cx="8991600" cy="5486400"/>
          </a:xfrm>
        </p:spPr>
        <p:txBody>
          <a:bodyPr/>
          <a:lstStyle/>
          <a:p>
            <a:pPr lvl="0"/>
            <a:r>
              <a:rPr lang="en-US" dirty="0"/>
              <a:t>Three additional sources of financing are:</a:t>
            </a:r>
            <a:endParaRPr lang="it-IT" dirty="0"/>
          </a:p>
          <a:p>
            <a:pPr lvl="1"/>
            <a:r>
              <a:rPr lang="en-US" sz="2600" b="1" dirty="0"/>
              <a:t>(1) Government grants and loans</a:t>
            </a:r>
            <a:r>
              <a:rPr lang="en-US" sz="2600" dirty="0"/>
              <a:t> from agencies such as the Small Business Administration in the U.S. or the Enterprise fund in the UK.</a:t>
            </a:r>
            <a:endParaRPr lang="it-IT" sz="2600" dirty="0"/>
          </a:p>
          <a:p>
            <a:pPr lvl="1" defTabSz="809625">
              <a:defRPr/>
            </a:pPr>
            <a:r>
              <a:rPr lang="en-US" dirty="0"/>
              <a:t>If idea and management are especially promising, entrepreneur may secure funds from </a:t>
            </a:r>
            <a:r>
              <a:rPr lang="en-US" b="1" dirty="0"/>
              <a:t>(2)</a:t>
            </a:r>
            <a:r>
              <a:rPr lang="en-US" dirty="0"/>
              <a:t> “</a:t>
            </a:r>
            <a:r>
              <a:rPr lang="en-US" b="1" dirty="0"/>
              <a:t>angel investors</a:t>
            </a:r>
            <a:r>
              <a:rPr lang="en-US" dirty="0"/>
              <a:t>” (typically for projects &lt;1 million) or </a:t>
            </a:r>
            <a:r>
              <a:rPr lang="en-US" b="1" dirty="0"/>
              <a:t>(3)</a:t>
            </a:r>
            <a:r>
              <a:rPr lang="en-US" dirty="0"/>
              <a:t> </a:t>
            </a:r>
            <a:r>
              <a:rPr lang="en-US" b="1" dirty="0"/>
              <a:t>venture capitalists</a:t>
            </a:r>
            <a:r>
              <a:rPr lang="en-US" dirty="0"/>
              <a:t> (for projects &gt;1 million).</a:t>
            </a:r>
          </a:p>
        </p:txBody>
      </p:sp>
    </p:spTree>
    <p:extLst>
      <p:ext uri="{BB962C8B-B14F-4D97-AF65-F5344CB8AC3E}">
        <p14:creationId xmlns:p14="http://schemas.microsoft.com/office/powerpoint/2010/main" val="4217442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219200"/>
          </a:xfrm>
        </p:spPr>
        <p:txBody>
          <a:bodyPr/>
          <a:lstStyle/>
          <a:p>
            <a:r>
              <a:rPr lang="en-US" sz="3200" dirty="0"/>
              <a:t>Quantitative Methods for Choosing Projects</a:t>
            </a:r>
            <a:br>
              <a:rPr lang="en-US" sz="3200" dirty="0"/>
            </a:br>
            <a:endParaRPr lang="en-US" sz="3200" dirty="0"/>
          </a:p>
        </p:txBody>
      </p:sp>
      <p:sp>
        <p:nvSpPr>
          <p:cNvPr id="5" name="Content Placeholder 2"/>
          <p:cNvSpPr>
            <a:spLocks noGrp="1"/>
          </p:cNvSpPr>
          <p:nvPr>
            <p:ph idx="1"/>
          </p:nvPr>
        </p:nvSpPr>
        <p:spPr>
          <a:xfrm>
            <a:off x="304800" y="1524000"/>
            <a:ext cx="8686800" cy="5135880"/>
          </a:xfrm>
        </p:spPr>
        <p:txBody>
          <a:bodyPr/>
          <a:lstStyle/>
          <a:p>
            <a:pPr defTabSz="809625">
              <a:spcAft>
                <a:spcPts val="0"/>
              </a:spcAft>
            </a:pPr>
            <a:r>
              <a:rPr lang="en-US" altLang="en-US" sz="2600" dirty="0"/>
              <a:t>Commonly used quantitative methods include </a:t>
            </a:r>
            <a:r>
              <a:rPr lang="en-US" altLang="en-US" sz="2600" u="sng" dirty="0"/>
              <a:t>discounted cash flow methods and real options</a:t>
            </a:r>
            <a:r>
              <a:rPr lang="en-US" altLang="en-US" sz="2600" dirty="0"/>
              <a:t>.</a:t>
            </a:r>
          </a:p>
          <a:p>
            <a:pPr defTabSz="809625">
              <a:spcAft>
                <a:spcPts val="0"/>
              </a:spcAft>
            </a:pPr>
            <a:r>
              <a:rPr lang="en-US" altLang="en-US" sz="2600" dirty="0"/>
              <a:t>They have pros and cons, strengths and weaknesses.</a:t>
            </a:r>
          </a:p>
          <a:p>
            <a:pPr defTabSz="809625">
              <a:spcAft>
                <a:spcPts val="0"/>
              </a:spcAft>
            </a:pPr>
            <a:endParaRPr lang="en-US" altLang="en-US" sz="2600" dirty="0"/>
          </a:p>
          <a:p>
            <a:pPr defTabSz="809625">
              <a:spcAft>
                <a:spcPts val="0"/>
              </a:spcAft>
            </a:pPr>
            <a:r>
              <a:rPr lang="en-US" altLang="en-US" sz="2600" b="1" dirty="0"/>
              <a:t>→ Many factors in the choice of development projects are extremely difficult (or misleading) to quantify.</a:t>
            </a:r>
          </a:p>
          <a:p>
            <a:pPr defTabSz="809625">
              <a:spcAft>
                <a:spcPts val="0"/>
              </a:spcAft>
            </a:pPr>
            <a:endParaRPr lang="en-US" altLang="en-US" sz="2400" dirty="0"/>
          </a:p>
          <a:p>
            <a:pPr defTabSz="809625">
              <a:spcAft>
                <a:spcPts val="0"/>
              </a:spcAft>
            </a:pPr>
            <a:r>
              <a:rPr lang="en-US" altLang="en-US" sz="2400" b="1" dirty="0">
                <a:solidFill>
                  <a:srgbClr val="FF0000"/>
                </a:solidFill>
              </a:rPr>
              <a:t>→ Therefore almost all firms use some qualitative methods</a:t>
            </a:r>
            <a:r>
              <a:rPr lang="en-US" altLang="en-US" sz="2400" dirty="0"/>
              <a:t>.</a:t>
            </a:r>
          </a:p>
          <a:p>
            <a:pPr defTabSz="809625">
              <a:spcAft>
                <a:spcPts val="0"/>
              </a:spcAft>
            </a:pPr>
            <a:endParaRPr lang="en-US" altLang="en-US" sz="2600" b="1" dirty="0"/>
          </a:p>
          <a:p>
            <a:pPr defTabSz="809625">
              <a:spcAft>
                <a:spcPts val="0"/>
              </a:spcAft>
            </a:pPr>
            <a:endParaRPr lang="en-US" altLang="en-US" sz="2000" dirty="0"/>
          </a:p>
        </p:txBody>
      </p:sp>
      <p:sp>
        <p:nvSpPr>
          <p:cNvPr id="8" name="Segnaposto testo 7">
            <a:extLst>
              <a:ext uri="{FF2B5EF4-FFF2-40B4-BE49-F238E27FC236}">
                <a16:creationId xmlns:a16="http://schemas.microsoft.com/office/drawing/2014/main" id="{E9087575-A5F8-9541-854A-1F4A80C27917}"/>
              </a:ext>
            </a:extLst>
          </p:cNvPr>
          <p:cNvSpPr>
            <a:spLocks noGrp="1"/>
          </p:cNvSpPr>
          <p:nvPr>
            <p:ph type="body" sz="quarter" idx="12"/>
          </p:nvPr>
        </p:nvSpPr>
        <p:spPr/>
        <p:txBody>
          <a:bodyPr/>
          <a:lstStyle/>
          <a:p>
            <a:endParaRPr lang="it-IT"/>
          </a:p>
        </p:txBody>
      </p:sp>
      <p:sp>
        <p:nvSpPr>
          <p:cNvPr id="7" name="Text Placeholder 4"/>
          <p:cNvSpPr>
            <a:spLocks noGrp="1"/>
          </p:cNvSpPr>
          <p:nvPr>
            <p:ph type="body" sz="quarter" idx="11"/>
          </p:nvPr>
        </p:nvSpPr>
        <p:spPr/>
        <p:txBody>
          <a:bodyPr/>
          <a:lstStyle/>
          <a:p>
            <a:r>
              <a:rPr lang="en-US" dirty="0">
                <a:hlinkClick r:id="" action="ppaction://noaction"/>
              </a:rPr>
              <a:t>Access the text alternative for these images</a:t>
            </a:r>
            <a:endParaRPr lang="en-US" dirty="0"/>
          </a:p>
        </p:txBody>
      </p:sp>
    </p:spTree>
    <p:extLst>
      <p:ext uri="{BB962C8B-B14F-4D97-AF65-F5344CB8AC3E}">
        <p14:creationId xmlns:p14="http://schemas.microsoft.com/office/powerpoint/2010/main" val="3917307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anim calcmode="lin" valueType="num">
                                      <p:cBhvr additive="base">
                                        <p:cTn id="7"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dirty="0"/>
              <a:t>Qualitative Methods of Choosing Projects </a:t>
            </a:r>
            <a:endParaRPr lang="en-US" sz="3200" dirty="0"/>
          </a:p>
        </p:txBody>
      </p:sp>
      <p:sp>
        <p:nvSpPr>
          <p:cNvPr id="3" name="Content Placeholder 2"/>
          <p:cNvSpPr>
            <a:spLocks noGrp="1"/>
          </p:cNvSpPr>
          <p:nvPr>
            <p:ph idx="1"/>
          </p:nvPr>
        </p:nvSpPr>
        <p:spPr>
          <a:xfrm>
            <a:off x="457200" y="1447800"/>
            <a:ext cx="8229600" cy="4800600"/>
          </a:xfrm>
        </p:spPr>
        <p:txBody>
          <a:bodyPr/>
          <a:lstStyle/>
          <a:p>
            <a:pPr marL="0" lvl="2" indent="0">
              <a:buNone/>
            </a:pPr>
            <a:r>
              <a:rPr lang="en-US" sz="2600" b="1" dirty="0"/>
              <a:t>Screening Questions</a:t>
            </a:r>
            <a:r>
              <a:rPr lang="en-US" sz="2600" dirty="0"/>
              <a:t> are organized into </a:t>
            </a:r>
            <a:r>
              <a:rPr lang="en-US" sz="2600" b="1" dirty="0"/>
              <a:t>categories</a:t>
            </a:r>
            <a:r>
              <a:rPr lang="en-US" sz="2600" dirty="0"/>
              <a:t> and are used by managers to structure technology project investment discussions.</a:t>
            </a:r>
          </a:p>
          <a:p>
            <a:pPr marL="0" lvl="2" indent="0">
              <a:buNone/>
            </a:pPr>
            <a:r>
              <a:rPr lang="en-US" sz="2600" dirty="0"/>
              <a:t>If managers want to </a:t>
            </a:r>
            <a:r>
              <a:rPr lang="en-US" sz="2600" b="1" dirty="0"/>
              <a:t>formalize</a:t>
            </a:r>
            <a:r>
              <a:rPr lang="en-US" sz="2600" dirty="0"/>
              <a:t> the process they can utilize a </a:t>
            </a:r>
            <a:r>
              <a:rPr lang="en-US" sz="2600" b="1" dirty="0"/>
              <a:t>scoring mechanism</a:t>
            </a:r>
            <a:r>
              <a:rPr lang="en-US" sz="2600" dirty="0"/>
              <a:t> (i.e. scaled responses to each question like “Project fits closely with existing competencies” to “Project fits poorly with existing competencies”) that can then be weighted according to importance. Sample screening questions follow (a more extensive list can be found in the text):</a:t>
            </a:r>
            <a:endParaRPr lang="it-IT" sz="2600" dirty="0"/>
          </a:p>
          <a:p>
            <a:pPr lvl="2" defTabSz="809625"/>
            <a:endParaRPr lang="en-US" altLang="en-US" sz="2000" dirty="0"/>
          </a:p>
        </p:txBody>
      </p:sp>
    </p:spTree>
    <p:extLst>
      <p:ext uri="{BB962C8B-B14F-4D97-AF65-F5344CB8AC3E}">
        <p14:creationId xmlns:p14="http://schemas.microsoft.com/office/powerpoint/2010/main" val="4268980477"/>
      </p:ext>
    </p:extLst>
  </p:cSld>
  <p:clrMapOvr>
    <a:masterClrMapping/>
  </p:clrMapOvr>
</p:sld>
</file>

<file path=ppt/theme/theme1.xml><?xml version="1.0" encoding="utf-8"?>
<a:theme xmlns:a="http://schemas.openxmlformats.org/drawingml/2006/main" name="FIRST, BREAK, LAST slides ">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lternate FIRST, BREAK, LAST slides">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lain BODY/MAIN CONTENT">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Red bar footer BODY/MAIN CONTENT">
  <a:themeElements>
    <a:clrScheme name="Custom 38">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214E91"/>
      </a:hlink>
      <a:folHlink>
        <a:srgbClr val="214E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PLAIN Section Divider, Quotes, Callouts">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RED FOOTER Section Divider, Quotes, Callouts">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BLUE Section Divider, Quotes, Callouts">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Plain_APPENDIX">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Red Bar Footer_APPENDIX">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MHHE_Accessible_PPT_Template-v4</Template>
  <TotalTime>2863</TotalTime>
  <Words>2483</Words>
  <Application>Microsoft Macintosh PowerPoint</Application>
  <PresentationFormat>Presentazione su schermo (4:3)</PresentationFormat>
  <Paragraphs>352</Paragraphs>
  <Slides>33</Slides>
  <Notes>23</Notes>
  <HiddenSlides>0</HiddenSlides>
  <MMClips>0</MMClips>
  <ScaleCrop>false</ScaleCrop>
  <HeadingPairs>
    <vt:vector size="6" baseType="variant">
      <vt:variant>
        <vt:lpstr>Caratteri utilizzati</vt:lpstr>
      </vt:variant>
      <vt:variant>
        <vt:i4>7</vt:i4>
      </vt:variant>
      <vt:variant>
        <vt:lpstr>Tema</vt:lpstr>
      </vt:variant>
      <vt:variant>
        <vt:i4>9</vt:i4>
      </vt:variant>
      <vt:variant>
        <vt:lpstr>Titoli diapositive</vt:lpstr>
      </vt:variant>
      <vt:variant>
        <vt:i4>33</vt:i4>
      </vt:variant>
    </vt:vector>
  </HeadingPairs>
  <TitlesOfParts>
    <vt:vector size="49" baseType="lpstr">
      <vt:lpstr>Arial</vt:lpstr>
      <vt:lpstr>ArumSans Bd</vt:lpstr>
      <vt:lpstr>ArumSans Bold</vt:lpstr>
      <vt:lpstr>ArumSans Regular</vt:lpstr>
      <vt:lpstr>Calibri</vt:lpstr>
      <vt:lpstr>Times New Roman</vt:lpstr>
      <vt:lpstr>Vectipede Rg</vt:lpstr>
      <vt:lpstr>FIRST, BREAK, LAST slides </vt:lpstr>
      <vt:lpstr>Alternate FIRST, BREAK, LAST slides</vt:lpstr>
      <vt:lpstr>Plain BODY/MAIN CONTENT</vt:lpstr>
      <vt:lpstr>Red bar footer BODY/MAIN CONTENT</vt:lpstr>
      <vt:lpstr>PLAIN Section Divider, Quotes, Callouts</vt:lpstr>
      <vt:lpstr>RED FOOTER Section Divider, Quotes, Callouts</vt:lpstr>
      <vt:lpstr>BLUE Section Divider, Quotes, Callouts</vt:lpstr>
      <vt:lpstr>Plain_APPENDIX</vt:lpstr>
      <vt:lpstr>Red Bar Footer_APPENDIX</vt:lpstr>
      <vt:lpstr>Presentazione standard di PowerPoint</vt:lpstr>
      <vt:lpstr>The question posed </vt:lpstr>
      <vt:lpstr>The Development Budget</vt:lpstr>
      <vt:lpstr>The Development Budget </vt:lpstr>
      <vt:lpstr>The Development Budget (Top 10, 2016): impact of firm size on R&amp;D budgets </vt:lpstr>
      <vt:lpstr>Financing New Technology Ventures</vt:lpstr>
      <vt:lpstr>Sources of financing</vt:lpstr>
      <vt:lpstr>Quantitative Methods for Choosing Projects </vt:lpstr>
      <vt:lpstr>Qualitative Methods of Choosing Projects </vt:lpstr>
      <vt:lpstr>Screening Questions include: </vt:lpstr>
      <vt:lpstr>Screening Questions include: </vt:lpstr>
      <vt:lpstr>Screening Questions include: </vt:lpstr>
      <vt:lpstr>The Aggregate Project Planning Framework</vt:lpstr>
      <vt:lpstr>The Aggregate Project Planning Framework</vt:lpstr>
      <vt:lpstr>1. Advanced R&amp;D projects</vt:lpstr>
      <vt:lpstr>2. Breakthrough projects </vt:lpstr>
      <vt:lpstr>3. Platform projects </vt:lpstr>
      <vt:lpstr>4. Derivative projects </vt:lpstr>
      <vt:lpstr>The Aggregate Project Planning Framework.</vt:lpstr>
      <vt:lpstr>The Aggregate Project Planning Framework.</vt:lpstr>
      <vt:lpstr>Presentazione standard di PowerPoint</vt:lpstr>
      <vt:lpstr>Qualitative Methods of Choosing Projects </vt:lpstr>
      <vt:lpstr>Qualitative Methods of Choosing Projects: Q-Sort</vt:lpstr>
      <vt:lpstr>Combining Quantitative and Qualitative Information : Conjoint Analysis </vt:lpstr>
      <vt:lpstr>Courtyard by Marriot</vt:lpstr>
      <vt:lpstr>Presentazione standard di PowerPoint</vt:lpstr>
      <vt:lpstr>Combining Quantitative and Qualitative Information : DEA</vt:lpstr>
      <vt:lpstr>Where Should We Focus Our Innovation Efforts? An Exercise </vt:lpstr>
      <vt:lpstr>Where Should We Focus Our Innovation Efforts? An Exercise </vt:lpstr>
      <vt:lpstr>Where Should We Focus Our Innovation Efforts? An Exercise </vt:lpstr>
      <vt:lpstr>Where Should We Focus Our Innovation Efforts? An Exercise </vt:lpstr>
      <vt:lpstr>Where Should We Focus Our Innovation Efforts? An Exercise </vt:lpstr>
      <vt:lpstr>Discussion Questions</vt:lpstr>
    </vt:vector>
  </TitlesOfParts>
  <Company>The McGraw-Hill Companies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Start With 1 of These Slides</dc:title>
  <dc:creator>Hahn, Sandra</dc:creator>
  <cp:lastModifiedBy>Caldari Katia</cp:lastModifiedBy>
  <cp:revision>479</cp:revision>
  <dcterms:created xsi:type="dcterms:W3CDTF">2017-12-05T17:18:18Z</dcterms:created>
  <dcterms:modified xsi:type="dcterms:W3CDTF">2021-10-31T16:51:41Z</dcterms:modified>
</cp:coreProperties>
</file>

<file path=docProps/thumbnail.jpeg>
</file>